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03" r:id="rId2"/>
    <p:sldId id="508" r:id="rId3"/>
    <p:sldId id="717" r:id="rId4"/>
    <p:sldId id="733" r:id="rId5"/>
    <p:sldId id="600" r:id="rId6"/>
    <p:sldId id="725" r:id="rId7"/>
    <p:sldId id="737" r:id="rId8"/>
    <p:sldId id="738" r:id="rId9"/>
    <p:sldId id="727" r:id="rId10"/>
    <p:sldId id="726" r:id="rId11"/>
    <p:sldId id="728" r:id="rId12"/>
    <p:sldId id="734" r:id="rId13"/>
    <p:sldId id="729" r:id="rId14"/>
    <p:sldId id="730" r:id="rId15"/>
    <p:sldId id="731" r:id="rId16"/>
    <p:sldId id="735" r:id="rId17"/>
    <p:sldId id="732" r:id="rId18"/>
    <p:sldId id="736" r:id="rId19"/>
    <p:sldId id="473" r:id="rId20"/>
  </p:sldIdLst>
  <p:sldSz cx="9144000" cy="6858000" type="screen4x3"/>
  <p:notesSz cx="6797675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orient="horz" pos="312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rabet Abdelmojib" initials="MAM" lastIdx="1" clrIdx="0">
    <p:extLst>
      <p:ext uri="{19B8F6BF-5375-455C-9EA6-DF929625EA0E}">
        <p15:presenceInfo xmlns:p15="http://schemas.microsoft.com/office/powerpoint/2012/main" userId="Mrabet Abdelmoji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FFA3"/>
    <a:srgbClr val="006600"/>
    <a:srgbClr val="FABD8A"/>
    <a:srgbClr val="0000FF"/>
    <a:srgbClr val="3366CC"/>
    <a:srgbClr val="000099"/>
    <a:srgbClr val="003399"/>
    <a:srgbClr val="FF0000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2" autoAdjust="0"/>
    <p:restoredTop sz="93548" autoAdjust="0"/>
  </p:normalViewPr>
  <p:slideViewPr>
    <p:cSldViewPr>
      <p:cViewPr varScale="1">
        <p:scale>
          <a:sx n="69" d="100"/>
          <a:sy n="69" d="100"/>
        </p:scale>
        <p:origin x="153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-1974" y="-108"/>
      </p:cViewPr>
      <p:guideLst>
        <p:guide orient="horz" pos="3127"/>
        <p:guide pos="2141"/>
        <p:guide orient="horz"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72BD70-11FC-482E-A3DD-76BD899067B1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F0996EE2-1483-41BC-AAB1-2F19C8ED7AFA}">
      <dgm:prSet phldrT="[Texte]" custT="1"/>
      <dgm:spPr/>
      <dgm:t>
        <a:bodyPr/>
        <a:lstStyle/>
        <a:p>
          <a:pPr rtl="1"/>
          <a:r>
            <a:rPr lang="ar-MA" sz="2400" b="1" dirty="0"/>
            <a:t>امتحان نيل شهادة البكالوريا</a:t>
          </a:r>
        </a:p>
      </dgm:t>
    </dgm:pt>
    <dgm:pt modelId="{E8E3CCB2-6DC9-4B89-9807-92D3D6625056}" type="parTrans" cxnId="{C7549DCA-1363-43D8-A0EA-976EE111B021}">
      <dgm:prSet/>
      <dgm:spPr/>
      <dgm:t>
        <a:bodyPr/>
        <a:lstStyle/>
        <a:p>
          <a:pPr rtl="1"/>
          <a:endParaRPr lang="ar-MA" sz="2400" b="1"/>
        </a:p>
      </dgm:t>
    </dgm:pt>
    <dgm:pt modelId="{CE3222BC-EAA5-430E-A351-D4F7D735176D}" type="sibTrans" cxnId="{C7549DCA-1363-43D8-A0EA-976EE111B021}">
      <dgm:prSet/>
      <dgm:spPr/>
      <dgm:t>
        <a:bodyPr/>
        <a:lstStyle/>
        <a:p>
          <a:pPr rtl="1"/>
          <a:endParaRPr lang="ar-MA" sz="2400" b="1"/>
        </a:p>
      </dgm:t>
    </dgm:pt>
    <dgm:pt modelId="{5CB898F3-4464-4A5B-AC71-3D41EF874038}">
      <dgm:prSet phldrT="[Texte]" custT="1"/>
      <dgm:spPr/>
      <dgm:t>
        <a:bodyPr/>
        <a:lstStyle/>
        <a:p>
          <a:pPr rtl="1"/>
          <a:r>
            <a:rPr lang="ar-MA" sz="2400" b="1" dirty="0"/>
            <a:t>امتحان نيل شهادة الدروس الابتدائية</a:t>
          </a:r>
        </a:p>
      </dgm:t>
    </dgm:pt>
    <dgm:pt modelId="{831B7557-B547-4877-827F-C9A761890E23}" type="parTrans" cxnId="{69622C9E-2FDF-4F34-8B7B-939FF290B0C8}">
      <dgm:prSet/>
      <dgm:spPr/>
      <dgm:t>
        <a:bodyPr/>
        <a:lstStyle/>
        <a:p>
          <a:pPr rtl="1"/>
          <a:endParaRPr lang="ar-MA" sz="2400" b="1"/>
        </a:p>
      </dgm:t>
    </dgm:pt>
    <dgm:pt modelId="{FB9EFAC3-DE78-4D89-9DE4-1FB84D5086F1}" type="sibTrans" cxnId="{69622C9E-2FDF-4F34-8B7B-939FF290B0C8}">
      <dgm:prSet/>
      <dgm:spPr/>
      <dgm:t>
        <a:bodyPr/>
        <a:lstStyle/>
        <a:p>
          <a:pPr rtl="1"/>
          <a:endParaRPr lang="ar-MA" sz="2400" b="1"/>
        </a:p>
      </dgm:t>
    </dgm:pt>
    <dgm:pt modelId="{AA8B44DF-B061-4575-9963-7A10A99B0FCA}">
      <dgm:prSet phldrT="[Texte]" custT="1"/>
      <dgm:spPr/>
      <dgm:t>
        <a:bodyPr/>
        <a:lstStyle/>
        <a:p>
          <a:pPr rtl="1"/>
          <a:r>
            <a:rPr lang="ar-MA" sz="2400" b="1" dirty="0"/>
            <a:t>امتحان نيل شهادة السلك الإعدادي</a:t>
          </a:r>
        </a:p>
      </dgm:t>
    </dgm:pt>
    <dgm:pt modelId="{088B900F-34C9-4C8D-B082-E5C90A287B50}" type="parTrans" cxnId="{58C0511C-6290-46AA-A282-F5EF8513E37E}">
      <dgm:prSet/>
      <dgm:spPr/>
      <dgm:t>
        <a:bodyPr/>
        <a:lstStyle/>
        <a:p>
          <a:pPr rtl="1"/>
          <a:endParaRPr lang="ar-MA" sz="2400" b="1"/>
        </a:p>
      </dgm:t>
    </dgm:pt>
    <dgm:pt modelId="{FAB07D65-F631-4D2E-9BE1-6EDD4085765C}" type="sibTrans" cxnId="{58C0511C-6290-46AA-A282-F5EF8513E37E}">
      <dgm:prSet/>
      <dgm:spPr/>
      <dgm:t>
        <a:bodyPr/>
        <a:lstStyle/>
        <a:p>
          <a:pPr rtl="1"/>
          <a:endParaRPr lang="ar-MA" sz="2400" b="1"/>
        </a:p>
      </dgm:t>
    </dgm:pt>
    <dgm:pt modelId="{C77B6204-1A92-46BC-A333-49C078EEE2B2}" type="pres">
      <dgm:prSet presAssocID="{FE72BD70-11FC-482E-A3DD-76BD899067B1}" presName="compositeShape" presStyleCnt="0">
        <dgm:presLayoutVars>
          <dgm:chMax val="7"/>
          <dgm:dir val="rev"/>
          <dgm:resizeHandles val="exact"/>
        </dgm:presLayoutVars>
      </dgm:prSet>
      <dgm:spPr/>
    </dgm:pt>
    <dgm:pt modelId="{9E3B70A2-729A-4A03-8579-275FF8E8ECD4}" type="pres">
      <dgm:prSet presAssocID="{F0996EE2-1483-41BC-AAB1-2F19C8ED7AFA}" presName="circ1" presStyleLbl="vennNode1" presStyleIdx="0" presStyleCnt="3"/>
      <dgm:spPr/>
      <dgm:t>
        <a:bodyPr/>
        <a:lstStyle/>
        <a:p>
          <a:endParaRPr lang="fr-FR"/>
        </a:p>
      </dgm:t>
    </dgm:pt>
    <dgm:pt modelId="{5BD5F7B5-F9E4-444E-ABF9-5D42EC685909}" type="pres">
      <dgm:prSet presAssocID="{F0996EE2-1483-41BC-AAB1-2F19C8ED7AF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43F6119-F7A9-40AD-802F-A65FD86D75AB}" type="pres">
      <dgm:prSet presAssocID="{5CB898F3-4464-4A5B-AC71-3D41EF874038}" presName="circ2" presStyleLbl="vennNode1" presStyleIdx="1" presStyleCnt="3"/>
      <dgm:spPr/>
      <dgm:t>
        <a:bodyPr/>
        <a:lstStyle/>
        <a:p>
          <a:endParaRPr lang="fr-FR"/>
        </a:p>
      </dgm:t>
    </dgm:pt>
    <dgm:pt modelId="{803E1AFC-C362-41C7-A9FA-7F5ECFD29D43}" type="pres">
      <dgm:prSet presAssocID="{5CB898F3-4464-4A5B-AC71-3D41EF87403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F6B1C0-B49D-44D4-9420-2DDBF27DBE58}" type="pres">
      <dgm:prSet presAssocID="{AA8B44DF-B061-4575-9963-7A10A99B0FCA}" presName="circ3" presStyleLbl="vennNode1" presStyleIdx="2" presStyleCnt="3"/>
      <dgm:spPr/>
      <dgm:t>
        <a:bodyPr/>
        <a:lstStyle/>
        <a:p>
          <a:endParaRPr lang="fr-FR"/>
        </a:p>
      </dgm:t>
    </dgm:pt>
    <dgm:pt modelId="{C22847A0-8B0F-45FA-82CC-DB3E15B62DE4}" type="pres">
      <dgm:prSet presAssocID="{AA8B44DF-B061-4575-9963-7A10A99B0FC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109B64A-EF43-4DCA-B295-19AD6D3FD0D9}" type="presOf" srcId="{FE72BD70-11FC-482E-A3DD-76BD899067B1}" destId="{C77B6204-1A92-46BC-A333-49C078EEE2B2}" srcOrd="0" destOrd="0" presId="urn:microsoft.com/office/officeart/2005/8/layout/venn1"/>
    <dgm:cxn modelId="{8C056C1F-B50A-4C06-943D-26E7E9334A9A}" type="presOf" srcId="{5CB898F3-4464-4A5B-AC71-3D41EF874038}" destId="{C22847A0-8B0F-45FA-82CC-DB3E15B62DE4}" srcOrd="1" destOrd="0" presId="urn:microsoft.com/office/officeart/2005/8/layout/venn1"/>
    <dgm:cxn modelId="{C7549DCA-1363-43D8-A0EA-976EE111B021}" srcId="{FE72BD70-11FC-482E-A3DD-76BD899067B1}" destId="{F0996EE2-1483-41BC-AAB1-2F19C8ED7AFA}" srcOrd="0" destOrd="0" parTransId="{E8E3CCB2-6DC9-4B89-9807-92D3D6625056}" sibTransId="{CE3222BC-EAA5-430E-A351-D4F7D735176D}"/>
    <dgm:cxn modelId="{69622C9E-2FDF-4F34-8B7B-939FF290B0C8}" srcId="{FE72BD70-11FC-482E-A3DD-76BD899067B1}" destId="{5CB898F3-4464-4A5B-AC71-3D41EF874038}" srcOrd="1" destOrd="0" parTransId="{831B7557-B547-4877-827F-C9A761890E23}" sibTransId="{FB9EFAC3-DE78-4D89-9DE4-1FB84D5086F1}"/>
    <dgm:cxn modelId="{58C0511C-6290-46AA-A282-F5EF8513E37E}" srcId="{FE72BD70-11FC-482E-A3DD-76BD899067B1}" destId="{AA8B44DF-B061-4575-9963-7A10A99B0FCA}" srcOrd="2" destOrd="0" parTransId="{088B900F-34C9-4C8D-B082-E5C90A287B50}" sibTransId="{FAB07D65-F631-4D2E-9BE1-6EDD4085765C}"/>
    <dgm:cxn modelId="{3A0B72EB-5360-4DA6-9FA4-651955927C5D}" type="presOf" srcId="{AA8B44DF-B061-4575-9963-7A10A99B0FCA}" destId="{803E1AFC-C362-41C7-A9FA-7F5ECFD29D43}" srcOrd="1" destOrd="0" presId="urn:microsoft.com/office/officeart/2005/8/layout/venn1"/>
    <dgm:cxn modelId="{7B502C52-4AC9-4CE3-980C-B35AECD62FBF}" type="presOf" srcId="{F0996EE2-1483-41BC-AAB1-2F19C8ED7AFA}" destId="{9E3B70A2-729A-4A03-8579-275FF8E8ECD4}" srcOrd="0" destOrd="0" presId="urn:microsoft.com/office/officeart/2005/8/layout/venn1"/>
    <dgm:cxn modelId="{EB0B5B6C-1841-4189-9647-0FAD9DDDC914}" type="presOf" srcId="{AA8B44DF-B061-4575-9963-7A10A99B0FCA}" destId="{343F6119-F7A9-40AD-802F-A65FD86D75AB}" srcOrd="0" destOrd="0" presId="urn:microsoft.com/office/officeart/2005/8/layout/venn1"/>
    <dgm:cxn modelId="{256CEABA-8B4E-4468-AE76-C05933322E15}" type="presOf" srcId="{5CB898F3-4464-4A5B-AC71-3D41EF874038}" destId="{CDF6B1C0-B49D-44D4-9420-2DDBF27DBE58}" srcOrd="0" destOrd="0" presId="urn:microsoft.com/office/officeart/2005/8/layout/venn1"/>
    <dgm:cxn modelId="{A036F253-3A8F-4770-ADFB-949894740852}" type="presOf" srcId="{F0996EE2-1483-41BC-AAB1-2F19C8ED7AFA}" destId="{5BD5F7B5-F9E4-444E-ABF9-5D42EC685909}" srcOrd="1" destOrd="0" presId="urn:microsoft.com/office/officeart/2005/8/layout/venn1"/>
    <dgm:cxn modelId="{8E93BAF0-B353-4980-999B-FAB439B2848F}" type="presParOf" srcId="{C77B6204-1A92-46BC-A333-49C078EEE2B2}" destId="{9E3B70A2-729A-4A03-8579-275FF8E8ECD4}" srcOrd="0" destOrd="0" presId="urn:microsoft.com/office/officeart/2005/8/layout/venn1"/>
    <dgm:cxn modelId="{EFD03D8A-B4D2-414B-A8FD-1DFB632232AC}" type="presParOf" srcId="{C77B6204-1A92-46BC-A333-49C078EEE2B2}" destId="{5BD5F7B5-F9E4-444E-ABF9-5D42EC685909}" srcOrd="1" destOrd="0" presId="urn:microsoft.com/office/officeart/2005/8/layout/venn1"/>
    <dgm:cxn modelId="{B4E92CF8-A67E-4F45-A7E2-19ECAE85B609}" type="presParOf" srcId="{C77B6204-1A92-46BC-A333-49C078EEE2B2}" destId="{343F6119-F7A9-40AD-802F-A65FD86D75AB}" srcOrd="2" destOrd="0" presId="urn:microsoft.com/office/officeart/2005/8/layout/venn1"/>
    <dgm:cxn modelId="{3BFFE232-6F7D-494F-A8B4-7AAA0384333A}" type="presParOf" srcId="{C77B6204-1A92-46BC-A333-49C078EEE2B2}" destId="{803E1AFC-C362-41C7-A9FA-7F5ECFD29D43}" srcOrd="3" destOrd="0" presId="urn:microsoft.com/office/officeart/2005/8/layout/venn1"/>
    <dgm:cxn modelId="{AF54872D-8C73-4478-8701-DA2AE396BB04}" type="presParOf" srcId="{C77B6204-1A92-46BC-A333-49C078EEE2B2}" destId="{CDF6B1C0-B49D-44D4-9420-2DDBF27DBE58}" srcOrd="4" destOrd="0" presId="urn:microsoft.com/office/officeart/2005/8/layout/venn1"/>
    <dgm:cxn modelId="{1260B78A-6CFC-4AA1-B9D1-96A3103E85C1}" type="presParOf" srcId="{C77B6204-1A92-46BC-A333-49C078EEE2B2}" destId="{C22847A0-8B0F-45FA-82CC-DB3E15B62DE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592EBF-E74E-43D0-AEAA-3F2184DA05B2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MA"/>
        </a:p>
      </dgm:t>
    </dgm:pt>
    <dgm:pt modelId="{C89710E7-388B-4108-AC54-95E3357CDF9B}">
      <dgm:prSet phldrT="[Texte]" custT="1"/>
      <dgm:spPr/>
      <dgm:t>
        <a:bodyPr/>
        <a:lstStyle/>
        <a:p>
          <a:pPr rtl="1"/>
          <a:r>
            <a:rPr lang="ar-MA" sz="2800" b="1" dirty="0">
              <a:solidFill>
                <a:schemeClr val="tx1"/>
              </a:solidFill>
            </a:rPr>
            <a:t>تكييف ظروف الإجراء</a:t>
          </a:r>
        </a:p>
      </dgm:t>
    </dgm:pt>
    <dgm:pt modelId="{571B2A9C-8605-44A4-94DD-765D20C8F6AD}" type="parTrans" cxnId="{77F7989C-844B-41FE-9828-7C385CD78FC3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BBF43709-4B5B-46CF-8ED5-87E091A07C47}" type="sibTrans" cxnId="{77F7989C-844B-41FE-9828-7C385CD78FC3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F0C08E87-99EA-4B5C-94D3-B74937B6F92D}">
      <dgm:prSet phldrT="[Texte]" custT="1"/>
      <dgm:spPr/>
      <dgm:t>
        <a:bodyPr/>
        <a:lstStyle/>
        <a:p>
          <a:pPr rtl="1"/>
          <a:r>
            <a:rPr lang="ar-MA" sz="2400" b="1" dirty="0">
              <a:solidFill>
                <a:srgbClr val="C00000"/>
              </a:solidFill>
            </a:rPr>
            <a:t>حسب الحالة</a:t>
          </a:r>
        </a:p>
      </dgm:t>
    </dgm:pt>
    <dgm:pt modelId="{3CB71F93-83C3-4F4E-8FB3-7F422C655119}" type="parTrans" cxnId="{BABC7497-7DF9-4467-A427-E33CDB0B3E84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3C600C71-6065-4BB8-826F-A1B5DEA4E334}" type="sibTrans" cxnId="{BABC7497-7DF9-4467-A427-E33CDB0B3E84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3A4152C1-3B53-4294-B67B-D7C2881EBF1D}">
      <dgm:prSet phldrT="[Texte]" custT="1"/>
      <dgm:spPr/>
      <dgm:t>
        <a:bodyPr/>
        <a:lstStyle/>
        <a:p>
          <a:pPr rtl="1"/>
          <a:r>
            <a:rPr lang="ar-MA" sz="2800" b="1" dirty="0">
              <a:solidFill>
                <a:schemeClr val="tx1"/>
              </a:solidFill>
            </a:rPr>
            <a:t>تكييف ظروف التصحيح</a:t>
          </a:r>
        </a:p>
      </dgm:t>
    </dgm:pt>
    <dgm:pt modelId="{B094FA4A-2E63-4491-82A5-6F56C7F7CDA5}" type="parTrans" cxnId="{46342953-FAF1-4B3E-AFE6-88DBC9C7C348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23BDB6D3-94F3-4C35-99ED-69EA59444F66}" type="sibTrans" cxnId="{46342953-FAF1-4B3E-AFE6-88DBC9C7C348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A4B14AD2-0770-46DE-9260-1F64257F0D6D}">
      <dgm:prSet phldrT="[Texte]" custT="1"/>
      <dgm:spPr/>
      <dgm:t>
        <a:bodyPr/>
        <a:lstStyle/>
        <a:p>
          <a:pPr rtl="1"/>
          <a:r>
            <a:rPr lang="ar-MA" sz="2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لجن خاصة</a:t>
          </a:r>
        </a:p>
      </dgm:t>
    </dgm:pt>
    <dgm:pt modelId="{67AD2463-A995-4A3D-AE5C-71AEED1726F7}" type="parTrans" cxnId="{43F89DB0-27B0-4B23-90B7-D405F6B5B410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0577B705-3FB5-442A-8437-26107D99B69E}" type="sibTrans" cxnId="{43F89DB0-27B0-4B23-90B7-D405F6B5B410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8FE50373-AFE1-4FC0-8112-13FFDD704138}">
      <dgm:prSet phldrT="[Texte]" custT="1"/>
      <dgm:spPr/>
      <dgm:t>
        <a:bodyPr/>
        <a:lstStyle/>
        <a:p>
          <a:pPr rtl="1"/>
          <a:r>
            <a:rPr lang="ar-MA" sz="2800" b="1" dirty="0">
              <a:solidFill>
                <a:schemeClr val="tx1"/>
              </a:solidFill>
            </a:rPr>
            <a:t>تكييف الاختبارات</a:t>
          </a:r>
        </a:p>
      </dgm:t>
    </dgm:pt>
    <dgm:pt modelId="{87F2CE02-1C7A-4414-9D06-8B9EEE101D23}" type="parTrans" cxnId="{29E9017C-16DB-4B94-872B-44716FAB0972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51EAA5BD-9696-4BD2-B02A-3B53E5EC7BA0}" type="sibTrans" cxnId="{29E9017C-16DB-4B94-872B-44716FAB0972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B36D5B61-564F-4FAD-9805-21101BCE2BD6}">
      <dgm:prSet phldrT="[Texte]" custT="1"/>
      <dgm:spPr/>
      <dgm:t>
        <a:bodyPr/>
        <a:lstStyle/>
        <a:p>
          <a:pPr rtl="1"/>
          <a:r>
            <a:rPr lang="ar-MA" sz="2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لجن متخصصة</a:t>
          </a:r>
        </a:p>
      </dgm:t>
    </dgm:pt>
    <dgm:pt modelId="{834DC38E-51F7-4D65-ABB2-3A14BABC30B3}" type="parTrans" cxnId="{460B449C-B699-4741-BD12-43F9AC10DAF0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A71D8556-9B64-4058-962A-2507028256E7}" type="sibTrans" cxnId="{460B449C-B699-4741-BD12-43F9AC10DAF0}">
      <dgm:prSet/>
      <dgm:spPr/>
      <dgm:t>
        <a:bodyPr/>
        <a:lstStyle/>
        <a:p>
          <a:pPr rtl="1"/>
          <a:endParaRPr lang="ar-MA" b="1">
            <a:solidFill>
              <a:schemeClr val="tx1"/>
            </a:solidFill>
          </a:endParaRPr>
        </a:p>
      </dgm:t>
    </dgm:pt>
    <dgm:pt modelId="{1A60A9BF-BC43-4DC6-ADD0-6C19139FD34A}" type="pres">
      <dgm:prSet presAssocID="{64592EBF-E74E-43D0-AEAA-3F2184DA05B2}" presName="rootnode" presStyleCnt="0">
        <dgm:presLayoutVars>
          <dgm:chMax/>
          <dgm:chPref/>
          <dgm:dir val="rev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933713FA-BEDE-4550-A98C-288F0820B9B2}" type="pres">
      <dgm:prSet presAssocID="{C89710E7-388B-4108-AC54-95E3357CDF9B}" presName="composite" presStyleCnt="0"/>
      <dgm:spPr/>
    </dgm:pt>
    <dgm:pt modelId="{2A5EDF33-F9E1-4957-B458-FC2EC397E89A}" type="pres">
      <dgm:prSet presAssocID="{C89710E7-388B-4108-AC54-95E3357CDF9B}" presName="bentUpArrow1" presStyleLbl="alignImgPlace1" presStyleIdx="0" presStyleCnt="2"/>
      <dgm:spPr/>
    </dgm:pt>
    <dgm:pt modelId="{84D2CFD8-D2BC-494D-9A05-7E931CBCE8EE}" type="pres">
      <dgm:prSet presAssocID="{C89710E7-388B-4108-AC54-95E3357CDF9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D18C5E-4BDC-4FED-A7AB-0B23D254AF38}" type="pres">
      <dgm:prSet presAssocID="{C89710E7-388B-4108-AC54-95E3357CDF9B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07A3C48-A3CD-426E-994E-87EE5B7C6754}" type="pres">
      <dgm:prSet presAssocID="{BBF43709-4B5B-46CF-8ED5-87E091A07C47}" presName="sibTrans" presStyleCnt="0"/>
      <dgm:spPr/>
    </dgm:pt>
    <dgm:pt modelId="{CB8B77C5-7460-4EB8-A066-9BAE1633B30F}" type="pres">
      <dgm:prSet presAssocID="{3A4152C1-3B53-4294-B67B-D7C2881EBF1D}" presName="composite" presStyleCnt="0"/>
      <dgm:spPr/>
    </dgm:pt>
    <dgm:pt modelId="{AEE4F952-C4F4-4A3E-B31E-11D68A02BB27}" type="pres">
      <dgm:prSet presAssocID="{3A4152C1-3B53-4294-B67B-D7C2881EBF1D}" presName="bentUpArrow1" presStyleLbl="alignImgPlace1" presStyleIdx="1" presStyleCnt="2"/>
      <dgm:spPr/>
    </dgm:pt>
    <dgm:pt modelId="{0B08CD0B-B484-4444-8582-9FD780147843}" type="pres">
      <dgm:prSet presAssocID="{3A4152C1-3B53-4294-B67B-D7C2881EBF1D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3B48FF-AFBD-4892-AEFA-9D2ED67D5FA1}" type="pres">
      <dgm:prSet presAssocID="{3A4152C1-3B53-4294-B67B-D7C2881EBF1D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5860AF8-C165-4BD1-9B7C-B9A200E41670}" type="pres">
      <dgm:prSet presAssocID="{23BDB6D3-94F3-4C35-99ED-69EA59444F66}" presName="sibTrans" presStyleCnt="0"/>
      <dgm:spPr/>
    </dgm:pt>
    <dgm:pt modelId="{457B2847-0897-4371-9914-55EB6FF898ED}" type="pres">
      <dgm:prSet presAssocID="{8FE50373-AFE1-4FC0-8112-13FFDD704138}" presName="composite" presStyleCnt="0"/>
      <dgm:spPr/>
    </dgm:pt>
    <dgm:pt modelId="{9EB12652-4E14-42F6-9933-1354E3BAC2C4}" type="pres">
      <dgm:prSet presAssocID="{8FE50373-AFE1-4FC0-8112-13FFDD704138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3DE998-A949-4DEC-ADA5-E278CB6BD565}" type="pres">
      <dgm:prSet presAssocID="{8FE50373-AFE1-4FC0-8112-13FFDD704138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ABC7497-7DF9-4467-A427-E33CDB0B3E84}" srcId="{C89710E7-388B-4108-AC54-95E3357CDF9B}" destId="{F0C08E87-99EA-4B5C-94D3-B74937B6F92D}" srcOrd="0" destOrd="0" parTransId="{3CB71F93-83C3-4F4E-8FB3-7F422C655119}" sibTransId="{3C600C71-6065-4BB8-826F-A1B5DEA4E334}"/>
    <dgm:cxn modelId="{5A84B44F-BA11-4AE5-8BE8-607D6AEBE05F}" type="presOf" srcId="{3A4152C1-3B53-4294-B67B-D7C2881EBF1D}" destId="{0B08CD0B-B484-4444-8582-9FD780147843}" srcOrd="0" destOrd="0" presId="urn:microsoft.com/office/officeart/2005/8/layout/StepDownProcess"/>
    <dgm:cxn modelId="{F9F251CA-3A14-48C2-9CF5-E9A52E994CA4}" type="presOf" srcId="{64592EBF-E74E-43D0-AEAA-3F2184DA05B2}" destId="{1A60A9BF-BC43-4DC6-ADD0-6C19139FD34A}" srcOrd="0" destOrd="0" presId="urn:microsoft.com/office/officeart/2005/8/layout/StepDownProcess"/>
    <dgm:cxn modelId="{527E40F7-4CFE-4E76-B830-20BBEA4D5BFC}" type="presOf" srcId="{A4B14AD2-0770-46DE-9260-1F64257F0D6D}" destId="{EC3B48FF-AFBD-4892-AEFA-9D2ED67D5FA1}" srcOrd="0" destOrd="0" presId="urn:microsoft.com/office/officeart/2005/8/layout/StepDownProcess"/>
    <dgm:cxn modelId="{9FEAE44D-3906-4049-9354-0EEDA30FFF44}" type="presOf" srcId="{F0C08E87-99EA-4B5C-94D3-B74937B6F92D}" destId="{24D18C5E-4BDC-4FED-A7AB-0B23D254AF38}" srcOrd="0" destOrd="0" presId="urn:microsoft.com/office/officeart/2005/8/layout/StepDownProcess"/>
    <dgm:cxn modelId="{43F89DB0-27B0-4B23-90B7-D405F6B5B410}" srcId="{3A4152C1-3B53-4294-B67B-D7C2881EBF1D}" destId="{A4B14AD2-0770-46DE-9260-1F64257F0D6D}" srcOrd="0" destOrd="0" parTransId="{67AD2463-A995-4A3D-AE5C-71AEED1726F7}" sibTransId="{0577B705-3FB5-442A-8437-26107D99B69E}"/>
    <dgm:cxn modelId="{77F7989C-844B-41FE-9828-7C385CD78FC3}" srcId="{64592EBF-E74E-43D0-AEAA-3F2184DA05B2}" destId="{C89710E7-388B-4108-AC54-95E3357CDF9B}" srcOrd="0" destOrd="0" parTransId="{571B2A9C-8605-44A4-94DD-765D20C8F6AD}" sibTransId="{BBF43709-4B5B-46CF-8ED5-87E091A07C47}"/>
    <dgm:cxn modelId="{BFFF168D-9F2C-41D4-8CA1-B73A97B8D551}" type="presOf" srcId="{8FE50373-AFE1-4FC0-8112-13FFDD704138}" destId="{9EB12652-4E14-42F6-9933-1354E3BAC2C4}" srcOrd="0" destOrd="0" presId="urn:microsoft.com/office/officeart/2005/8/layout/StepDownProcess"/>
    <dgm:cxn modelId="{460B449C-B699-4741-BD12-43F9AC10DAF0}" srcId="{8FE50373-AFE1-4FC0-8112-13FFDD704138}" destId="{B36D5B61-564F-4FAD-9805-21101BCE2BD6}" srcOrd="0" destOrd="0" parTransId="{834DC38E-51F7-4D65-ABB2-3A14BABC30B3}" sibTransId="{A71D8556-9B64-4058-962A-2507028256E7}"/>
    <dgm:cxn modelId="{B883F8E9-BEED-4531-A97A-11E1C4D281F2}" type="presOf" srcId="{B36D5B61-564F-4FAD-9805-21101BCE2BD6}" destId="{943DE998-A949-4DEC-ADA5-E278CB6BD565}" srcOrd="0" destOrd="0" presId="urn:microsoft.com/office/officeart/2005/8/layout/StepDownProcess"/>
    <dgm:cxn modelId="{46342953-FAF1-4B3E-AFE6-88DBC9C7C348}" srcId="{64592EBF-E74E-43D0-AEAA-3F2184DA05B2}" destId="{3A4152C1-3B53-4294-B67B-D7C2881EBF1D}" srcOrd="1" destOrd="0" parTransId="{B094FA4A-2E63-4491-82A5-6F56C7F7CDA5}" sibTransId="{23BDB6D3-94F3-4C35-99ED-69EA59444F66}"/>
    <dgm:cxn modelId="{29E9017C-16DB-4B94-872B-44716FAB0972}" srcId="{64592EBF-E74E-43D0-AEAA-3F2184DA05B2}" destId="{8FE50373-AFE1-4FC0-8112-13FFDD704138}" srcOrd="2" destOrd="0" parTransId="{87F2CE02-1C7A-4414-9D06-8B9EEE101D23}" sibTransId="{51EAA5BD-9696-4BD2-B02A-3B53E5EC7BA0}"/>
    <dgm:cxn modelId="{AEA087F7-2ADF-4DF5-9976-D1AEFF297C45}" type="presOf" srcId="{C89710E7-388B-4108-AC54-95E3357CDF9B}" destId="{84D2CFD8-D2BC-494D-9A05-7E931CBCE8EE}" srcOrd="0" destOrd="0" presId="urn:microsoft.com/office/officeart/2005/8/layout/StepDownProcess"/>
    <dgm:cxn modelId="{B993823B-8100-44C9-BB3B-040663602D44}" type="presParOf" srcId="{1A60A9BF-BC43-4DC6-ADD0-6C19139FD34A}" destId="{933713FA-BEDE-4550-A98C-288F0820B9B2}" srcOrd="0" destOrd="0" presId="urn:microsoft.com/office/officeart/2005/8/layout/StepDownProcess"/>
    <dgm:cxn modelId="{644D8B70-8A15-4F6A-BF68-4991F98EC2B1}" type="presParOf" srcId="{933713FA-BEDE-4550-A98C-288F0820B9B2}" destId="{2A5EDF33-F9E1-4957-B458-FC2EC397E89A}" srcOrd="0" destOrd="0" presId="urn:microsoft.com/office/officeart/2005/8/layout/StepDownProcess"/>
    <dgm:cxn modelId="{665435FF-6315-4EED-9359-719F788BC399}" type="presParOf" srcId="{933713FA-BEDE-4550-A98C-288F0820B9B2}" destId="{84D2CFD8-D2BC-494D-9A05-7E931CBCE8EE}" srcOrd="1" destOrd="0" presId="urn:microsoft.com/office/officeart/2005/8/layout/StepDownProcess"/>
    <dgm:cxn modelId="{EFECC3BF-1CCD-412D-A3E3-9854E67EEABB}" type="presParOf" srcId="{933713FA-BEDE-4550-A98C-288F0820B9B2}" destId="{24D18C5E-4BDC-4FED-A7AB-0B23D254AF38}" srcOrd="2" destOrd="0" presId="urn:microsoft.com/office/officeart/2005/8/layout/StepDownProcess"/>
    <dgm:cxn modelId="{DECB9653-1837-41D0-B4C3-8379D74A3A51}" type="presParOf" srcId="{1A60A9BF-BC43-4DC6-ADD0-6C19139FD34A}" destId="{507A3C48-A3CD-426E-994E-87EE5B7C6754}" srcOrd="1" destOrd="0" presId="urn:microsoft.com/office/officeart/2005/8/layout/StepDownProcess"/>
    <dgm:cxn modelId="{12888579-3FF1-44A2-83CC-ECAAF747644B}" type="presParOf" srcId="{1A60A9BF-BC43-4DC6-ADD0-6C19139FD34A}" destId="{CB8B77C5-7460-4EB8-A066-9BAE1633B30F}" srcOrd="2" destOrd="0" presId="urn:microsoft.com/office/officeart/2005/8/layout/StepDownProcess"/>
    <dgm:cxn modelId="{BE0CD2EC-D9BF-487C-8A9D-91FDB50D212C}" type="presParOf" srcId="{CB8B77C5-7460-4EB8-A066-9BAE1633B30F}" destId="{AEE4F952-C4F4-4A3E-B31E-11D68A02BB27}" srcOrd="0" destOrd="0" presId="urn:microsoft.com/office/officeart/2005/8/layout/StepDownProcess"/>
    <dgm:cxn modelId="{1844C734-2C79-4936-898B-DC04E819044F}" type="presParOf" srcId="{CB8B77C5-7460-4EB8-A066-9BAE1633B30F}" destId="{0B08CD0B-B484-4444-8582-9FD780147843}" srcOrd="1" destOrd="0" presId="urn:microsoft.com/office/officeart/2005/8/layout/StepDownProcess"/>
    <dgm:cxn modelId="{EDC15B9C-F60F-4343-A219-7E9C91E758F4}" type="presParOf" srcId="{CB8B77C5-7460-4EB8-A066-9BAE1633B30F}" destId="{EC3B48FF-AFBD-4892-AEFA-9D2ED67D5FA1}" srcOrd="2" destOrd="0" presId="urn:microsoft.com/office/officeart/2005/8/layout/StepDownProcess"/>
    <dgm:cxn modelId="{FCE198E6-8D78-46CB-8DAA-A839F50DCF34}" type="presParOf" srcId="{1A60A9BF-BC43-4DC6-ADD0-6C19139FD34A}" destId="{A5860AF8-C165-4BD1-9B7C-B9A200E41670}" srcOrd="3" destOrd="0" presId="urn:microsoft.com/office/officeart/2005/8/layout/StepDownProcess"/>
    <dgm:cxn modelId="{CF37069C-B712-40E5-B391-AE24EFBA60A2}" type="presParOf" srcId="{1A60A9BF-BC43-4DC6-ADD0-6C19139FD34A}" destId="{457B2847-0897-4371-9914-55EB6FF898ED}" srcOrd="4" destOrd="0" presId="urn:microsoft.com/office/officeart/2005/8/layout/StepDownProcess"/>
    <dgm:cxn modelId="{77BADACF-60AB-4B65-A254-9D7234D624FF}" type="presParOf" srcId="{457B2847-0897-4371-9914-55EB6FF898ED}" destId="{9EB12652-4E14-42F6-9933-1354E3BAC2C4}" srcOrd="0" destOrd="0" presId="urn:microsoft.com/office/officeart/2005/8/layout/StepDownProcess"/>
    <dgm:cxn modelId="{F50B47EA-8B02-4392-B6B9-95927F803FFF}" type="presParOf" srcId="{457B2847-0897-4371-9914-55EB6FF898ED}" destId="{943DE998-A949-4DEC-ADA5-E278CB6BD565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84641A-0F70-41D2-80F7-3BA34ECDDC55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MA"/>
        </a:p>
      </dgm:t>
    </dgm:pt>
    <dgm:pt modelId="{D42BF407-E328-4433-938A-A95781DE4D28}">
      <dgm:prSet phldrT="[Texte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MA" sz="2400" b="1" dirty="0">
              <a:solidFill>
                <a:schemeClr val="tx1"/>
              </a:solidFill>
            </a:rPr>
            <a:t>توفير </a:t>
          </a:r>
          <a:r>
            <a:rPr lang="ar-MA" sz="2400" b="1" dirty="0" err="1">
              <a:solidFill>
                <a:schemeClr val="tx1"/>
              </a:solidFill>
            </a:rPr>
            <a:t>الولوجيات</a:t>
          </a:r>
          <a:r>
            <a:rPr lang="ar-MA" sz="2400" b="1" dirty="0">
              <a:solidFill>
                <a:schemeClr val="tx1"/>
              </a:solidFill>
            </a:rPr>
            <a:t> والتجهيزات الضرورية بفضاءات الامتحان</a:t>
          </a:r>
        </a:p>
      </dgm:t>
    </dgm:pt>
    <dgm:pt modelId="{FAD6B5A3-6D36-4B72-9392-B2A5C9EC328A}" type="parTrans" cxnId="{91ADD14D-03E5-4997-9F7A-A3A80E1B5805}">
      <dgm:prSet/>
      <dgm:spPr/>
      <dgm:t>
        <a:bodyPr/>
        <a:lstStyle/>
        <a:p>
          <a:pPr rtl="1"/>
          <a:endParaRPr lang="ar-MA" sz="2400" b="1">
            <a:solidFill>
              <a:schemeClr val="tx1"/>
            </a:solidFill>
          </a:endParaRPr>
        </a:p>
      </dgm:t>
    </dgm:pt>
    <dgm:pt modelId="{9B43ED67-7BE1-48CF-92D8-AE8A235342E4}" type="sibTrans" cxnId="{91ADD14D-03E5-4997-9F7A-A3A80E1B5805}">
      <dgm:prSet/>
      <dgm:spPr/>
      <dgm:t>
        <a:bodyPr/>
        <a:lstStyle/>
        <a:p>
          <a:pPr rtl="1"/>
          <a:endParaRPr lang="ar-MA" sz="2400" b="1">
            <a:solidFill>
              <a:schemeClr val="tx1"/>
            </a:solidFill>
          </a:endParaRPr>
        </a:p>
      </dgm:t>
    </dgm:pt>
    <dgm:pt modelId="{E6F4FEE2-8B71-4F9D-B1E2-E687C4A1AF06}">
      <dgm:prSet phldrT="[Texte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MA" sz="2400" b="1" dirty="0">
              <a:solidFill>
                <a:schemeClr val="tx1"/>
              </a:solidFill>
            </a:rPr>
            <a:t>ضمان الاستفادة</a:t>
          </a:r>
          <a:br>
            <a:rPr lang="ar-MA" sz="2400" b="1" dirty="0">
              <a:solidFill>
                <a:schemeClr val="tx1"/>
              </a:solidFill>
            </a:rPr>
          </a:br>
          <a:r>
            <a:rPr lang="ar-MA" sz="2400" b="1" dirty="0">
              <a:solidFill>
                <a:schemeClr val="tx1"/>
              </a:solidFill>
            </a:rPr>
            <a:t>من مرافق</a:t>
          </a:r>
        </a:p>
      </dgm:t>
    </dgm:pt>
    <dgm:pt modelId="{C0C71079-A6E1-447E-A0B5-1C39408D8942}" type="parTrans" cxnId="{F2933880-5261-4BC9-BD34-93602E50A3E8}">
      <dgm:prSet/>
      <dgm:spPr/>
      <dgm:t>
        <a:bodyPr/>
        <a:lstStyle/>
        <a:p>
          <a:pPr rtl="1"/>
          <a:endParaRPr lang="ar-MA" sz="2400" b="1">
            <a:solidFill>
              <a:schemeClr val="tx1"/>
            </a:solidFill>
          </a:endParaRPr>
        </a:p>
      </dgm:t>
    </dgm:pt>
    <dgm:pt modelId="{736D6BA3-D96F-4218-BED6-AD79B5586D6D}" type="sibTrans" cxnId="{F2933880-5261-4BC9-BD34-93602E50A3E8}">
      <dgm:prSet/>
      <dgm:spPr/>
      <dgm:t>
        <a:bodyPr/>
        <a:lstStyle/>
        <a:p>
          <a:pPr rtl="1"/>
          <a:endParaRPr lang="ar-MA" sz="2400" b="1">
            <a:solidFill>
              <a:schemeClr val="tx1"/>
            </a:solidFill>
          </a:endParaRPr>
        </a:p>
      </dgm:t>
    </dgm:pt>
    <dgm:pt modelId="{3154DA66-BF3E-4966-9046-58E16B05F94D}">
      <dgm:prSet phldrT="[Texte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MA" sz="2400" b="1" dirty="0">
              <a:solidFill>
                <a:schemeClr val="tx1"/>
              </a:solidFill>
            </a:rPr>
            <a:t>توفير مبلغ بالإشارة</a:t>
          </a:r>
        </a:p>
      </dgm:t>
    </dgm:pt>
    <dgm:pt modelId="{35CDFEE5-3E34-4FF6-A2A8-370D4E734D93}" type="parTrans" cxnId="{830C10A9-19FE-48CB-91B9-2B8688CE2BBE}">
      <dgm:prSet/>
      <dgm:spPr/>
      <dgm:t>
        <a:bodyPr/>
        <a:lstStyle/>
        <a:p>
          <a:pPr rtl="1"/>
          <a:endParaRPr lang="ar-MA" sz="2400" b="1">
            <a:solidFill>
              <a:schemeClr val="tx1"/>
            </a:solidFill>
          </a:endParaRPr>
        </a:p>
      </dgm:t>
    </dgm:pt>
    <dgm:pt modelId="{2975881A-7D81-4E68-8BF4-F5C835F0D624}" type="sibTrans" cxnId="{830C10A9-19FE-48CB-91B9-2B8688CE2BBE}">
      <dgm:prSet/>
      <dgm:spPr/>
      <dgm:t>
        <a:bodyPr/>
        <a:lstStyle/>
        <a:p>
          <a:pPr rtl="1"/>
          <a:endParaRPr lang="ar-MA" sz="2400" b="1">
            <a:solidFill>
              <a:schemeClr val="tx1"/>
            </a:solidFill>
          </a:endParaRPr>
        </a:p>
      </dgm:t>
    </dgm:pt>
    <dgm:pt modelId="{824C1E69-2E8E-42EF-B4BA-FD7F9ED7AC1D}">
      <dgm:prSet phldrT="[Texte]" custT="1"/>
      <dgm:spPr/>
      <dgm:t>
        <a:bodyPr/>
        <a:lstStyle/>
        <a:p>
          <a:pPr rtl="1"/>
          <a:r>
            <a:rPr lang="ar-MA" sz="2400" b="1" dirty="0">
              <a:solidFill>
                <a:schemeClr val="tx1"/>
              </a:solidFill>
            </a:rPr>
            <a:t>تمكين المترشح من مدة زمنية إضافية لاجتياز الاختبار</a:t>
          </a:r>
        </a:p>
      </dgm:t>
    </dgm:pt>
    <dgm:pt modelId="{DD62B009-111E-467F-9BBF-4F30A37E7E5B}" type="parTrans" cxnId="{2DEA475A-C613-45C2-9B8D-29E59715F52A}">
      <dgm:prSet/>
      <dgm:spPr/>
      <dgm:t>
        <a:bodyPr/>
        <a:lstStyle/>
        <a:p>
          <a:pPr rtl="1"/>
          <a:endParaRPr lang="ar-MA" sz="2400" b="1">
            <a:solidFill>
              <a:schemeClr val="tx1"/>
            </a:solidFill>
          </a:endParaRPr>
        </a:p>
      </dgm:t>
    </dgm:pt>
    <dgm:pt modelId="{2053C7EF-9760-4757-8609-566EE2AC03FB}" type="sibTrans" cxnId="{2DEA475A-C613-45C2-9B8D-29E59715F52A}">
      <dgm:prSet/>
      <dgm:spPr/>
      <dgm:t>
        <a:bodyPr/>
        <a:lstStyle/>
        <a:p>
          <a:pPr rtl="1"/>
          <a:endParaRPr lang="ar-MA" sz="2400" b="1">
            <a:solidFill>
              <a:schemeClr val="tx1"/>
            </a:solidFill>
          </a:endParaRPr>
        </a:p>
      </dgm:t>
    </dgm:pt>
    <dgm:pt modelId="{6DE350E9-80CA-41A5-86FF-424B2273249C}">
      <dgm:prSet phldrT="[Texte]" custT="1"/>
      <dgm:spPr/>
      <dgm:t>
        <a:bodyPr/>
        <a:lstStyle/>
        <a:p>
          <a:pPr rtl="1"/>
          <a:r>
            <a:rPr lang="ar-MA" sz="2400" b="1" dirty="0">
              <a:solidFill>
                <a:schemeClr val="tx1"/>
              </a:solidFill>
            </a:rPr>
            <a:t>إمكانية اعتماد طريقة </a:t>
          </a:r>
          <a:r>
            <a:rPr lang="ar-MA" sz="2400" b="1" dirty="0" err="1">
              <a:solidFill>
                <a:schemeClr val="tx1"/>
              </a:solidFill>
            </a:rPr>
            <a:t>برايل</a:t>
          </a:r>
          <a:r>
            <a:rPr lang="ar-MA" sz="2400" b="1" dirty="0">
              <a:solidFill>
                <a:schemeClr val="tx1"/>
              </a:solidFill>
            </a:rPr>
            <a:t> في الإجابة عن أسئلة الامتحان بالنسبة للمكفوفين</a:t>
          </a:r>
        </a:p>
      </dgm:t>
    </dgm:pt>
    <dgm:pt modelId="{A1F4DCA5-0DB2-42B8-A83B-EC6CEBA5C172}" type="parTrans" cxnId="{AB0984F3-012D-4D2B-B2F8-5CDF6BCCEC1B}">
      <dgm:prSet/>
      <dgm:spPr/>
      <dgm:t>
        <a:bodyPr/>
        <a:lstStyle/>
        <a:p>
          <a:pPr rtl="1"/>
          <a:endParaRPr lang="ar-MA" sz="2400" b="1">
            <a:solidFill>
              <a:schemeClr val="tx1"/>
            </a:solidFill>
          </a:endParaRPr>
        </a:p>
      </dgm:t>
    </dgm:pt>
    <dgm:pt modelId="{D0EEFD52-DE54-4B5B-90F7-EC79F457B88B}" type="sibTrans" cxnId="{AB0984F3-012D-4D2B-B2F8-5CDF6BCCEC1B}">
      <dgm:prSet/>
      <dgm:spPr/>
      <dgm:t>
        <a:bodyPr/>
        <a:lstStyle/>
        <a:p>
          <a:pPr rtl="1"/>
          <a:endParaRPr lang="ar-MA" sz="2400" b="1">
            <a:solidFill>
              <a:schemeClr val="tx1"/>
            </a:solidFill>
          </a:endParaRPr>
        </a:p>
      </dgm:t>
    </dgm:pt>
    <dgm:pt modelId="{47D7A6B8-640A-4B99-A56C-414231B0D61B}" type="pres">
      <dgm:prSet presAssocID="{C884641A-0F70-41D2-80F7-3BA34ECDDC55}" presName="diagram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D775A5B-98E0-403C-88F7-5BB5CDDECB9A}" type="pres">
      <dgm:prSet presAssocID="{D42BF407-E328-4433-938A-A95781DE4D2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AB297E8-3473-4330-A84C-28A2617A239A}" type="pres">
      <dgm:prSet presAssocID="{9B43ED67-7BE1-48CF-92D8-AE8A235342E4}" presName="sibTrans" presStyleCnt="0"/>
      <dgm:spPr/>
    </dgm:pt>
    <dgm:pt modelId="{85CB9A5D-0D2C-4570-8BA5-BEBFEDD35927}" type="pres">
      <dgm:prSet presAssocID="{E6F4FEE2-8B71-4F9D-B1E2-E687C4A1AF0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9E12C2E-65AF-45AA-A1CE-4FF427F322F0}" type="pres">
      <dgm:prSet presAssocID="{736D6BA3-D96F-4218-BED6-AD79B5586D6D}" presName="sibTrans" presStyleCnt="0"/>
      <dgm:spPr/>
    </dgm:pt>
    <dgm:pt modelId="{E7845CFD-0F83-42AE-A52F-22E57C1450E6}" type="pres">
      <dgm:prSet presAssocID="{3154DA66-BF3E-4966-9046-58E16B05F94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E8E891-3D9C-43BA-9B29-E388EBEC95A4}" type="pres">
      <dgm:prSet presAssocID="{2975881A-7D81-4E68-8BF4-F5C835F0D624}" presName="sibTrans" presStyleCnt="0"/>
      <dgm:spPr/>
    </dgm:pt>
    <dgm:pt modelId="{AAF17784-24FE-42B4-916D-955FE7D8A74D}" type="pres">
      <dgm:prSet presAssocID="{824C1E69-2E8E-42EF-B4BA-FD7F9ED7AC1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AD0642-17E0-4581-A646-056E8D791653}" type="pres">
      <dgm:prSet presAssocID="{2053C7EF-9760-4757-8609-566EE2AC03FB}" presName="sibTrans" presStyleCnt="0"/>
      <dgm:spPr/>
    </dgm:pt>
    <dgm:pt modelId="{D3F72164-FC8A-489C-9350-8813A70CE429}" type="pres">
      <dgm:prSet presAssocID="{6DE350E9-80CA-41A5-86FF-424B2273249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2933880-5261-4BC9-BD34-93602E50A3E8}" srcId="{C884641A-0F70-41D2-80F7-3BA34ECDDC55}" destId="{E6F4FEE2-8B71-4F9D-B1E2-E687C4A1AF06}" srcOrd="1" destOrd="0" parTransId="{C0C71079-A6E1-447E-A0B5-1C39408D8942}" sibTransId="{736D6BA3-D96F-4218-BED6-AD79B5586D6D}"/>
    <dgm:cxn modelId="{7B169FE5-8ABC-4A98-8C85-F541B3876343}" type="presOf" srcId="{824C1E69-2E8E-42EF-B4BA-FD7F9ED7AC1D}" destId="{AAF17784-24FE-42B4-916D-955FE7D8A74D}" srcOrd="0" destOrd="0" presId="urn:microsoft.com/office/officeart/2005/8/layout/default"/>
    <dgm:cxn modelId="{2DEA475A-C613-45C2-9B8D-29E59715F52A}" srcId="{C884641A-0F70-41D2-80F7-3BA34ECDDC55}" destId="{824C1E69-2E8E-42EF-B4BA-FD7F9ED7AC1D}" srcOrd="3" destOrd="0" parTransId="{DD62B009-111E-467F-9BBF-4F30A37E7E5B}" sibTransId="{2053C7EF-9760-4757-8609-566EE2AC03FB}"/>
    <dgm:cxn modelId="{91ADD14D-03E5-4997-9F7A-A3A80E1B5805}" srcId="{C884641A-0F70-41D2-80F7-3BA34ECDDC55}" destId="{D42BF407-E328-4433-938A-A95781DE4D28}" srcOrd="0" destOrd="0" parTransId="{FAD6B5A3-6D36-4B72-9392-B2A5C9EC328A}" sibTransId="{9B43ED67-7BE1-48CF-92D8-AE8A235342E4}"/>
    <dgm:cxn modelId="{2D4B1921-37B9-4A09-96DA-35E06D14B0C0}" type="presOf" srcId="{6DE350E9-80CA-41A5-86FF-424B2273249C}" destId="{D3F72164-FC8A-489C-9350-8813A70CE429}" srcOrd="0" destOrd="0" presId="urn:microsoft.com/office/officeart/2005/8/layout/default"/>
    <dgm:cxn modelId="{D28F517A-27BC-4FAD-82F4-56D43A135B81}" type="presOf" srcId="{D42BF407-E328-4433-938A-A95781DE4D28}" destId="{7D775A5B-98E0-403C-88F7-5BB5CDDECB9A}" srcOrd="0" destOrd="0" presId="urn:microsoft.com/office/officeart/2005/8/layout/default"/>
    <dgm:cxn modelId="{AB0984F3-012D-4D2B-B2F8-5CDF6BCCEC1B}" srcId="{C884641A-0F70-41D2-80F7-3BA34ECDDC55}" destId="{6DE350E9-80CA-41A5-86FF-424B2273249C}" srcOrd="4" destOrd="0" parTransId="{A1F4DCA5-0DB2-42B8-A83B-EC6CEBA5C172}" sibTransId="{D0EEFD52-DE54-4B5B-90F7-EC79F457B88B}"/>
    <dgm:cxn modelId="{104D1DD3-E3E0-4B3C-84BC-0ADB1C17F5CA}" type="presOf" srcId="{3154DA66-BF3E-4966-9046-58E16B05F94D}" destId="{E7845CFD-0F83-42AE-A52F-22E57C1450E6}" srcOrd="0" destOrd="0" presId="urn:microsoft.com/office/officeart/2005/8/layout/default"/>
    <dgm:cxn modelId="{1FC80D6F-54E7-4257-96AB-C5067FCC9AEF}" type="presOf" srcId="{C884641A-0F70-41D2-80F7-3BA34ECDDC55}" destId="{47D7A6B8-640A-4B99-A56C-414231B0D61B}" srcOrd="0" destOrd="0" presId="urn:microsoft.com/office/officeart/2005/8/layout/default"/>
    <dgm:cxn modelId="{C3E57610-E0D0-42EA-8DF1-CDC843A1BF92}" type="presOf" srcId="{E6F4FEE2-8B71-4F9D-B1E2-E687C4A1AF06}" destId="{85CB9A5D-0D2C-4570-8BA5-BEBFEDD35927}" srcOrd="0" destOrd="0" presId="urn:microsoft.com/office/officeart/2005/8/layout/default"/>
    <dgm:cxn modelId="{830C10A9-19FE-48CB-91B9-2B8688CE2BBE}" srcId="{C884641A-0F70-41D2-80F7-3BA34ECDDC55}" destId="{3154DA66-BF3E-4966-9046-58E16B05F94D}" srcOrd="2" destOrd="0" parTransId="{35CDFEE5-3E34-4FF6-A2A8-370D4E734D93}" sibTransId="{2975881A-7D81-4E68-8BF4-F5C835F0D624}"/>
    <dgm:cxn modelId="{600A4FE1-F88A-430A-972F-55DACC119ACD}" type="presParOf" srcId="{47D7A6B8-640A-4B99-A56C-414231B0D61B}" destId="{7D775A5B-98E0-403C-88F7-5BB5CDDECB9A}" srcOrd="0" destOrd="0" presId="urn:microsoft.com/office/officeart/2005/8/layout/default"/>
    <dgm:cxn modelId="{ADE4D7E5-74CC-4045-B750-A96A2C0652B5}" type="presParOf" srcId="{47D7A6B8-640A-4B99-A56C-414231B0D61B}" destId="{CAB297E8-3473-4330-A84C-28A2617A239A}" srcOrd="1" destOrd="0" presId="urn:microsoft.com/office/officeart/2005/8/layout/default"/>
    <dgm:cxn modelId="{E3EC7C2E-E483-46CF-93DB-FB2927A50526}" type="presParOf" srcId="{47D7A6B8-640A-4B99-A56C-414231B0D61B}" destId="{85CB9A5D-0D2C-4570-8BA5-BEBFEDD35927}" srcOrd="2" destOrd="0" presId="urn:microsoft.com/office/officeart/2005/8/layout/default"/>
    <dgm:cxn modelId="{31D69D71-7FBE-48EE-A5C1-9E12DA2C63E4}" type="presParOf" srcId="{47D7A6B8-640A-4B99-A56C-414231B0D61B}" destId="{99E12C2E-65AF-45AA-A1CE-4FF427F322F0}" srcOrd="3" destOrd="0" presId="urn:microsoft.com/office/officeart/2005/8/layout/default"/>
    <dgm:cxn modelId="{52B3B211-6416-48FD-9A71-C415158CCB12}" type="presParOf" srcId="{47D7A6B8-640A-4B99-A56C-414231B0D61B}" destId="{E7845CFD-0F83-42AE-A52F-22E57C1450E6}" srcOrd="4" destOrd="0" presId="urn:microsoft.com/office/officeart/2005/8/layout/default"/>
    <dgm:cxn modelId="{C9D4299A-AFAF-410E-AE69-CF0E5F2FD50E}" type="presParOf" srcId="{47D7A6B8-640A-4B99-A56C-414231B0D61B}" destId="{44E8E891-3D9C-43BA-9B29-E388EBEC95A4}" srcOrd="5" destOrd="0" presId="urn:microsoft.com/office/officeart/2005/8/layout/default"/>
    <dgm:cxn modelId="{3AA5621B-177E-43BC-BC94-A4A46E5D2DC9}" type="presParOf" srcId="{47D7A6B8-640A-4B99-A56C-414231B0D61B}" destId="{AAF17784-24FE-42B4-916D-955FE7D8A74D}" srcOrd="6" destOrd="0" presId="urn:microsoft.com/office/officeart/2005/8/layout/default"/>
    <dgm:cxn modelId="{F202F6B7-08FF-4F6F-AC68-B7AB96C9D107}" type="presParOf" srcId="{47D7A6B8-640A-4B99-A56C-414231B0D61B}" destId="{A4AD0642-17E0-4581-A646-056E8D791653}" srcOrd="7" destOrd="0" presId="urn:microsoft.com/office/officeart/2005/8/layout/default"/>
    <dgm:cxn modelId="{904A51D5-2774-453C-8D29-80A93609719C}" type="presParOf" srcId="{47D7A6B8-640A-4B99-A56C-414231B0D61B}" destId="{D3F72164-FC8A-489C-9350-8813A70CE42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3B70A2-729A-4A03-8579-275FF8E8ECD4}">
      <dsp:nvSpPr>
        <dsp:cNvPr id="0" name=""/>
        <dsp:cNvSpPr/>
      </dsp:nvSpPr>
      <dsp:spPr>
        <a:xfrm>
          <a:off x="872428" y="48003"/>
          <a:ext cx="2304178" cy="230417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400" b="1" kern="1200" dirty="0"/>
            <a:t>امتحان نيل شهادة البكالوريا</a:t>
          </a:r>
        </a:p>
      </dsp:txBody>
      <dsp:txXfrm>
        <a:off x="1179651" y="451235"/>
        <a:ext cx="1689731" cy="1036880"/>
      </dsp:txXfrm>
    </dsp:sp>
    <dsp:sp modelId="{343F6119-F7A9-40AD-802F-A65FD86D75AB}">
      <dsp:nvSpPr>
        <dsp:cNvPr id="0" name=""/>
        <dsp:cNvSpPr/>
      </dsp:nvSpPr>
      <dsp:spPr>
        <a:xfrm>
          <a:off x="1703852" y="1488115"/>
          <a:ext cx="2304178" cy="230417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400" b="1" kern="1200" dirty="0"/>
            <a:t>امتحان نيل شهادة السلك الإعدادي</a:t>
          </a:r>
        </a:p>
      </dsp:txBody>
      <dsp:txXfrm>
        <a:off x="2408547" y="2083361"/>
        <a:ext cx="1382507" cy="1267298"/>
      </dsp:txXfrm>
    </dsp:sp>
    <dsp:sp modelId="{CDF6B1C0-B49D-44D4-9420-2DDBF27DBE58}">
      <dsp:nvSpPr>
        <dsp:cNvPr id="0" name=""/>
        <dsp:cNvSpPr/>
      </dsp:nvSpPr>
      <dsp:spPr>
        <a:xfrm>
          <a:off x="41003" y="1488115"/>
          <a:ext cx="2304178" cy="230417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400" b="1" kern="1200" dirty="0"/>
            <a:t>امتحان نيل شهادة الدروس الابتدائية</a:t>
          </a:r>
        </a:p>
      </dsp:txBody>
      <dsp:txXfrm>
        <a:off x="257980" y="2083361"/>
        <a:ext cx="1382507" cy="12672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EDF33-F9E1-4957-B458-FC2EC397E89A}">
      <dsp:nvSpPr>
        <dsp:cNvPr id="0" name=""/>
        <dsp:cNvSpPr/>
      </dsp:nvSpPr>
      <dsp:spPr>
        <a:xfrm rot="10800000">
          <a:off x="5502966" y="1408407"/>
          <a:ext cx="1336268" cy="1173746"/>
        </a:xfrm>
        <a:prstGeom prst="bentArrow">
          <a:avLst>
            <a:gd name="adj1" fmla="val 32840"/>
            <a:gd name="adj2" fmla="val 25000"/>
            <a:gd name="adj3" fmla="val 35780"/>
            <a:gd name="adj4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D2CFD8-D2BC-494D-9A05-7E931CBCE8EE}">
      <dsp:nvSpPr>
        <dsp:cNvPr id="0" name=""/>
        <dsp:cNvSpPr/>
      </dsp:nvSpPr>
      <dsp:spPr>
        <a:xfrm>
          <a:off x="5072434" y="26024"/>
          <a:ext cx="1975897" cy="1383064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800" b="1" kern="1200" dirty="0">
              <a:solidFill>
                <a:schemeClr val="tx1"/>
              </a:solidFill>
            </a:rPr>
            <a:t>تكييف ظروف الإجراء</a:t>
          </a:r>
        </a:p>
      </dsp:txBody>
      <dsp:txXfrm>
        <a:off x="5139962" y="93552"/>
        <a:ext cx="1840841" cy="1248008"/>
      </dsp:txXfrm>
    </dsp:sp>
    <dsp:sp modelId="{24D18C5E-4BDC-4FED-A7AB-0B23D254AF38}">
      <dsp:nvSpPr>
        <dsp:cNvPr id="0" name=""/>
        <dsp:cNvSpPr/>
      </dsp:nvSpPr>
      <dsp:spPr>
        <a:xfrm>
          <a:off x="3656106" y="157931"/>
          <a:ext cx="1437079" cy="11178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2400" b="1" kern="1200" dirty="0">
              <a:solidFill>
                <a:srgbClr val="C00000"/>
              </a:solidFill>
            </a:rPr>
            <a:t>حسب الحالة</a:t>
          </a:r>
        </a:p>
      </dsp:txBody>
      <dsp:txXfrm>
        <a:off x="3656106" y="157931"/>
        <a:ext cx="1437079" cy="1117853"/>
      </dsp:txXfrm>
    </dsp:sp>
    <dsp:sp modelId="{AEE4F952-C4F4-4A3E-B31E-11D68A02BB27}">
      <dsp:nvSpPr>
        <dsp:cNvPr id="0" name=""/>
        <dsp:cNvSpPr/>
      </dsp:nvSpPr>
      <dsp:spPr>
        <a:xfrm rot="10800000">
          <a:off x="3874698" y="2962044"/>
          <a:ext cx="1336268" cy="1173746"/>
        </a:xfrm>
        <a:prstGeom prst="bentArrow">
          <a:avLst>
            <a:gd name="adj1" fmla="val 32840"/>
            <a:gd name="adj2" fmla="val 25000"/>
            <a:gd name="adj3" fmla="val 35780"/>
            <a:gd name="adj4" fmla="val 0"/>
          </a:avLst>
        </a:prstGeom>
        <a:solidFill>
          <a:schemeClr val="accent1">
            <a:tint val="50000"/>
            <a:hueOff val="-13089511"/>
            <a:satOff val="-703"/>
            <a:lumOff val="113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08CD0B-B484-4444-8582-9FD780147843}">
      <dsp:nvSpPr>
        <dsp:cNvPr id="0" name=""/>
        <dsp:cNvSpPr/>
      </dsp:nvSpPr>
      <dsp:spPr>
        <a:xfrm>
          <a:off x="3444166" y="1579662"/>
          <a:ext cx="1975897" cy="1383064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800" b="1" kern="1200" dirty="0">
              <a:solidFill>
                <a:schemeClr val="tx1"/>
              </a:solidFill>
            </a:rPr>
            <a:t>تكييف ظروف التصحيح</a:t>
          </a:r>
        </a:p>
      </dsp:txBody>
      <dsp:txXfrm>
        <a:off x="3511694" y="1647190"/>
        <a:ext cx="1840841" cy="1248008"/>
      </dsp:txXfrm>
    </dsp:sp>
    <dsp:sp modelId="{EC3B48FF-AFBD-4892-AEFA-9D2ED67D5FA1}">
      <dsp:nvSpPr>
        <dsp:cNvPr id="0" name=""/>
        <dsp:cNvSpPr/>
      </dsp:nvSpPr>
      <dsp:spPr>
        <a:xfrm>
          <a:off x="2027838" y="1711569"/>
          <a:ext cx="1437079" cy="11178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2400" b="1" kern="12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لجن خاصة</a:t>
          </a:r>
        </a:p>
      </dsp:txBody>
      <dsp:txXfrm>
        <a:off x="2027838" y="1711569"/>
        <a:ext cx="1437079" cy="1117853"/>
      </dsp:txXfrm>
    </dsp:sp>
    <dsp:sp modelId="{9EB12652-4E14-42F6-9933-1354E3BAC2C4}">
      <dsp:nvSpPr>
        <dsp:cNvPr id="0" name=""/>
        <dsp:cNvSpPr/>
      </dsp:nvSpPr>
      <dsp:spPr>
        <a:xfrm>
          <a:off x="1815898" y="3133299"/>
          <a:ext cx="1975897" cy="1383064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800" b="1" kern="1200" dirty="0">
              <a:solidFill>
                <a:schemeClr val="tx1"/>
              </a:solidFill>
            </a:rPr>
            <a:t>تكييف الاختبارات</a:t>
          </a:r>
        </a:p>
      </dsp:txBody>
      <dsp:txXfrm>
        <a:off x="1883426" y="3200827"/>
        <a:ext cx="1840841" cy="1248008"/>
      </dsp:txXfrm>
    </dsp:sp>
    <dsp:sp modelId="{943DE998-A949-4DEC-ADA5-E278CB6BD565}">
      <dsp:nvSpPr>
        <dsp:cNvPr id="0" name=""/>
        <dsp:cNvSpPr/>
      </dsp:nvSpPr>
      <dsp:spPr>
        <a:xfrm>
          <a:off x="399570" y="3265206"/>
          <a:ext cx="1437079" cy="11178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MA" sz="2400" b="1" kern="12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لجن متخصصة</a:t>
          </a:r>
        </a:p>
      </dsp:txBody>
      <dsp:txXfrm>
        <a:off x="399570" y="3265206"/>
        <a:ext cx="1437079" cy="11178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75A5B-98E0-403C-88F7-5BB5CDDECB9A}">
      <dsp:nvSpPr>
        <dsp:cNvPr id="0" name=""/>
        <dsp:cNvSpPr/>
      </dsp:nvSpPr>
      <dsp:spPr>
        <a:xfrm>
          <a:off x="5177466" y="698186"/>
          <a:ext cx="2353393" cy="141203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400" b="1" kern="1200" dirty="0">
              <a:solidFill>
                <a:schemeClr val="tx1"/>
              </a:solidFill>
            </a:rPr>
            <a:t>توفير </a:t>
          </a:r>
          <a:r>
            <a:rPr lang="ar-MA" sz="2400" b="1" kern="1200" dirty="0" err="1">
              <a:solidFill>
                <a:schemeClr val="tx1"/>
              </a:solidFill>
            </a:rPr>
            <a:t>الولوجيات</a:t>
          </a:r>
          <a:r>
            <a:rPr lang="ar-MA" sz="2400" b="1" kern="1200" dirty="0">
              <a:solidFill>
                <a:schemeClr val="tx1"/>
              </a:solidFill>
            </a:rPr>
            <a:t> والتجهيزات الضرورية بفضاءات الامتحان</a:t>
          </a:r>
        </a:p>
      </dsp:txBody>
      <dsp:txXfrm>
        <a:off x="5177466" y="698186"/>
        <a:ext cx="2353393" cy="1412036"/>
      </dsp:txXfrm>
    </dsp:sp>
    <dsp:sp modelId="{85CB9A5D-0D2C-4570-8BA5-BEBFEDD35927}">
      <dsp:nvSpPr>
        <dsp:cNvPr id="0" name=""/>
        <dsp:cNvSpPr/>
      </dsp:nvSpPr>
      <dsp:spPr>
        <a:xfrm>
          <a:off x="2588733" y="698186"/>
          <a:ext cx="2353393" cy="1412036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400" b="1" kern="1200" dirty="0">
              <a:solidFill>
                <a:schemeClr val="tx1"/>
              </a:solidFill>
            </a:rPr>
            <a:t>ضمان الاستفادة</a:t>
          </a:r>
          <a:br>
            <a:rPr lang="ar-MA" sz="2400" b="1" kern="1200" dirty="0">
              <a:solidFill>
                <a:schemeClr val="tx1"/>
              </a:solidFill>
            </a:rPr>
          </a:br>
          <a:r>
            <a:rPr lang="ar-MA" sz="2400" b="1" kern="1200" dirty="0">
              <a:solidFill>
                <a:schemeClr val="tx1"/>
              </a:solidFill>
            </a:rPr>
            <a:t>من مرافق</a:t>
          </a:r>
        </a:p>
      </dsp:txBody>
      <dsp:txXfrm>
        <a:off x="2588733" y="698186"/>
        <a:ext cx="2353393" cy="1412036"/>
      </dsp:txXfrm>
    </dsp:sp>
    <dsp:sp modelId="{E7845CFD-0F83-42AE-A52F-22E57C1450E6}">
      <dsp:nvSpPr>
        <dsp:cNvPr id="0" name=""/>
        <dsp:cNvSpPr/>
      </dsp:nvSpPr>
      <dsp:spPr>
        <a:xfrm>
          <a:off x="0" y="698186"/>
          <a:ext cx="2353393" cy="1412036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400" b="1" kern="1200" dirty="0">
              <a:solidFill>
                <a:schemeClr val="tx1"/>
              </a:solidFill>
            </a:rPr>
            <a:t>توفير مبلغ بالإشارة</a:t>
          </a:r>
        </a:p>
      </dsp:txBody>
      <dsp:txXfrm>
        <a:off x="0" y="698186"/>
        <a:ext cx="2353393" cy="1412036"/>
      </dsp:txXfrm>
    </dsp:sp>
    <dsp:sp modelId="{AAF17784-24FE-42B4-916D-955FE7D8A74D}">
      <dsp:nvSpPr>
        <dsp:cNvPr id="0" name=""/>
        <dsp:cNvSpPr/>
      </dsp:nvSpPr>
      <dsp:spPr>
        <a:xfrm>
          <a:off x="3883099" y="2345562"/>
          <a:ext cx="2353393" cy="141203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400" b="1" kern="1200" dirty="0">
              <a:solidFill>
                <a:schemeClr val="tx1"/>
              </a:solidFill>
            </a:rPr>
            <a:t>تمكين المترشح من مدة زمنية إضافية لاجتياز الاختبار</a:t>
          </a:r>
        </a:p>
      </dsp:txBody>
      <dsp:txXfrm>
        <a:off x="3883099" y="2345562"/>
        <a:ext cx="2353393" cy="1412036"/>
      </dsp:txXfrm>
    </dsp:sp>
    <dsp:sp modelId="{D3F72164-FC8A-489C-9350-8813A70CE429}">
      <dsp:nvSpPr>
        <dsp:cNvPr id="0" name=""/>
        <dsp:cNvSpPr/>
      </dsp:nvSpPr>
      <dsp:spPr>
        <a:xfrm>
          <a:off x="1294366" y="2345562"/>
          <a:ext cx="2353393" cy="141203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400" b="1" kern="1200" dirty="0">
              <a:solidFill>
                <a:schemeClr val="tx1"/>
              </a:solidFill>
            </a:rPr>
            <a:t>إمكانية اعتماد طريقة </a:t>
          </a:r>
          <a:r>
            <a:rPr lang="ar-MA" sz="2400" b="1" kern="1200" dirty="0" err="1">
              <a:solidFill>
                <a:schemeClr val="tx1"/>
              </a:solidFill>
            </a:rPr>
            <a:t>برايل</a:t>
          </a:r>
          <a:r>
            <a:rPr lang="ar-MA" sz="2400" b="1" kern="1200" dirty="0">
              <a:solidFill>
                <a:schemeClr val="tx1"/>
              </a:solidFill>
            </a:rPr>
            <a:t> في الإجابة عن أسئلة الامتحان بالنسبة للمكفوفين</a:t>
          </a:r>
        </a:p>
      </dsp:txBody>
      <dsp:txXfrm>
        <a:off x="1294366" y="2345562"/>
        <a:ext cx="2353393" cy="14120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60" cy="496491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60" cy="496491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r">
              <a:defRPr sz="1300"/>
            </a:lvl1pPr>
          </a:lstStyle>
          <a:p>
            <a:fld id="{80FA59DF-C90F-41C6-93B4-B3F6F95AE1A0}" type="datetimeFigureOut">
              <a:rPr lang="fr-FR" smtClean="0"/>
              <a:pPr/>
              <a:t>07/01/2019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5660" cy="496491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431601"/>
            <a:ext cx="2945660" cy="496491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r">
              <a:defRPr sz="1300"/>
            </a:lvl1pPr>
          </a:lstStyle>
          <a:p>
            <a:fld id="{5DD8CFAA-D4A1-484B-8C61-E7BA8E1DF5E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6180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5660" cy="496491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3"/>
            <a:ext cx="2945660" cy="496491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r">
              <a:defRPr sz="1300"/>
            </a:lvl1pPr>
          </a:lstStyle>
          <a:p>
            <a:fld id="{57EE60A6-C3F5-4905-8CAF-E9782F2BD4E4}" type="datetimeFigureOut">
              <a:rPr lang="fr-FR" smtClean="0"/>
              <a:pPr/>
              <a:t>07/01/2019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9" tIns="47784" rIns="95569" bIns="4778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5569" tIns="47784" rIns="95569" bIns="4778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1"/>
            <a:ext cx="2945660" cy="496491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31601"/>
            <a:ext cx="2945660" cy="496491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r">
              <a:defRPr sz="1300"/>
            </a:lvl1pPr>
          </a:lstStyle>
          <a:p>
            <a:fld id="{A3EFE79D-7C9B-4A0F-83A3-D5DBDC6F0C3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8688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26908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5450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28676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6486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4913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9877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2302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6317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7852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625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5664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2E903-D57D-430D-B97D-A4215C1FC8F4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307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0" y="225406"/>
            <a:ext cx="9000000" cy="16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0" y="6309321"/>
            <a:ext cx="9000000" cy="14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ous-titre 2"/>
          <p:cNvSpPr txBox="1">
            <a:spLocks/>
          </p:cNvSpPr>
          <p:nvPr userDrawn="1"/>
        </p:nvSpPr>
        <p:spPr>
          <a:xfrm>
            <a:off x="0" y="6428954"/>
            <a:ext cx="9144000" cy="33855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342900" indent="-342900" algn="ctr" defTabSz="914400" rtl="1">
              <a:spcBef>
                <a:spcPct val="20000"/>
              </a:spcBef>
              <a:defRPr/>
            </a:pPr>
            <a:r>
              <a:rPr lang="ar-MA" sz="1600" b="1" i="0" dirty="0">
                <a:latin typeface="Cambria" pitchFamily="18" charset="0"/>
              </a:rPr>
              <a:t>المركز الوطني للتقويم والامتحانات والتوجيه</a:t>
            </a:r>
            <a:endParaRPr lang="fr-FR" sz="1600" b="1" i="0" dirty="0">
              <a:latin typeface="Cambria" pitchFamily="18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2178000" y="278775"/>
            <a:ext cx="4788000" cy="113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b="1" dirty="0">
              <a:solidFill>
                <a:schemeClr val="bg1"/>
              </a:solidFill>
              <a:cs typeface="AL-Mohanad Bold" pitchFamily="2" charset="-78"/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1" y="0"/>
            <a:ext cx="9144000" cy="692150"/>
          </a:xfrm>
        </p:spPr>
        <p:txBody>
          <a:bodyPr anchor="ctr">
            <a:noAutofit/>
          </a:bodyPr>
          <a:lstStyle>
            <a:lvl1pPr algn="ctr" rtl="1">
              <a:buFontTx/>
              <a:buNone/>
              <a:defRPr sz="3200" b="1">
                <a:solidFill>
                  <a:schemeClr val="bg1"/>
                </a:solidFill>
              </a:defRPr>
            </a:lvl1pPr>
            <a:lvl2pPr>
              <a:defRPr sz="3600" b="1"/>
            </a:lvl2pPr>
            <a:lvl3pPr>
              <a:defRPr sz="3600" b="1"/>
            </a:lvl3pPr>
            <a:lvl4pPr>
              <a:defRPr sz="3600" b="1"/>
            </a:lvl4pPr>
            <a:lvl5pPr>
              <a:defRPr sz="3600" b="1"/>
            </a:lvl5pPr>
          </a:lstStyle>
          <a:p>
            <a:pPr lvl="0"/>
            <a:r>
              <a:rPr lang="fr-FR" dirty="0"/>
              <a:t>Cliquez pour ajouter un texte</a:t>
            </a:r>
          </a:p>
        </p:txBody>
      </p:sp>
      <p:sp>
        <p:nvSpPr>
          <p:cNvPr id="9" name="Sous-titre 2"/>
          <p:cNvSpPr txBox="1">
            <a:spLocks/>
          </p:cNvSpPr>
          <p:nvPr userDrawn="1"/>
        </p:nvSpPr>
        <p:spPr>
          <a:xfrm>
            <a:off x="0" y="6519470"/>
            <a:ext cx="9144000" cy="33855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176213" indent="0" algn="r" defTabSz="914400" rtl="1">
              <a:spcBef>
                <a:spcPts val="600"/>
              </a:spcBef>
              <a:spcAft>
                <a:spcPts val="300"/>
              </a:spcAft>
              <a:defRPr/>
            </a:pPr>
            <a:r>
              <a:rPr lang="ar-MA" sz="1600" b="1" i="0" dirty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المركز الوطني للتقويم والامتحانات والتوجيه</a:t>
            </a:r>
            <a:endParaRPr lang="fr-FR" sz="1600" b="1" i="0" dirty="0">
              <a:solidFill>
                <a:schemeClr val="bg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10" name="Image 9"/>
          <p:cNvPicPr/>
          <p:nvPr userDrawn="1"/>
        </p:nvPicPr>
        <p:blipFill>
          <a:blip r:embed="rId2" cstate="print"/>
          <a:srcRect r="26187" b="16623"/>
          <a:stretch>
            <a:fillRect/>
          </a:stretch>
        </p:blipFill>
        <p:spPr bwMode="auto">
          <a:xfrm>
            <a:off x="72000" y="6429396"/>
            <a:ext cx="9072000" cy="12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 userDrawn="1"/>
        </p:nvSpPr>
        <p:spPr>
          <a:xfrm>
            <a:off x="8200" y="6550249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fld id="{E439E692-4728-435C-9858-F83471B57E4E}" type="slidenum">
              <a:rPr lang="fr-FR" sz="1400" b="1" smtClean="0">
                <a:latin typeface="Cambria" pitchFamily="18" charset="0"/>
              </a:rPr>
              <a:pPr algn="ctr" rtl="1"/>
              <a:t>‹N°›</a:t>
            </a:fld>
            <a:endParaRPr lang="fr-FR" sz="14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3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/>
          <p:nvPr userDrawn="1"/>
        </p:nvPicPr>
        <p:blipFill>
          <a:blip r:embed="rId2" cstate="print"/>
          <a:srcRect l="26187" t="-15285"/>
          <a:stretch>
            <a:fillRect/>
          </a:stretch>
        </p:blipFill>
        <p:spPr bwMode="auto">
          <a:xfrm>
            <a:off x="2880000" y="2285994"/>
            <a:ext cx="6300000" cy="22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Image 10"/>
          <p:cNvPicPr/>
          <p:nvPr userDrawn="1"/>
        </p:nvPicPr>
        <p:blipFill>
          <a:blip r:embed="rId3" cstate="print"/>
          <a:srcRect r="26187" b="-362"/>
          <a:stretch>
            <a:fillRect/>
          </a:stretch>
        </p:blipFill>
        <p:spPr bwMode="auto">
          <a:xfrm flipV="1">
            <a:off x="0" y="4357695"/>
            <a:ext cx="6300000" cy="18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Espace réservé du texte 7"/>
          <p:cNvSpPr>
            <a:spLocks noGrp="1"/>
          </p:cNvSpPr>
          <p:nvPr userDrawn="1">
            <p:ph type="body" sz="quarter" idx="13"/>
          </p:nvPr>
        </p:nvSpPr>
        <p:spPr>
          <a:xfrm>
            <a:off x="0" y="2643185"/>
            <a:ext cx="9144000" cy="1571635"/>
          </a:xfrm>
        </p:spPr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 rtl="1">
              <a:lnSpc>
                <a:spcPct val="150000"/>
              </a:lnSpc>
              <a:spcBef>
                <a:spcPts val="0"/>
              </a:spcBef>
              <a:buFontTx/>
              <a:buNone/>
              <a:defRPr sz="4400" b="1" cap="none" spc="50">
                <a:ln w="11430"/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defRPr>
            </a:lvl1pPr>
            <a:lvl2pPr>
              <a:defRPr sz="3600" b="1"/>
            </a:lvl2pPr>
            <a:lvl3pPr>
              <a:defRPr sz="3600" b="1"/>
            </a:lvl3pPr>
            <a:lvl4pPr>
              <a:defRPr sz="3600" b="1"/>
            </a:lvl4pPr>
            <a:lvl5pPr>
              <a:defRPr sz="3600" b="1"/>
            </a:lvl5pPr>
          </a:lstStyle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466F8-DDFA-46FF-BD26-48DAF310D466}" type="datetimeFigureOut">
              <a:rPr lang="fr-FR" smtClean="0"/>
              <a:pPr/>
              <a:t>07/01/2019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A5B0B-AE0B-463C-BB2A-13051E24A80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3107523" y="5517232"/>
            <a:ext cx="2928959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/>
            <a:r>
              <a:rPr lang="ar-MA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يناير 2019</a:t>
            </a:r>
            <a:endParaRPr lang="fr-FR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28612" y="2846546"/>
            <a:ext cx="82867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MA" sz="44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Arabic" pitchFamily="18" charset="-78"/>
                <a:ea typeface="Calibri" pitchFamily="34" charset="0"/>
              </a:rPr>
              <a:t>تكييف الامتحانات المدرسية </a:t>
            </a:r>
            <a:r>
              <a:rPr lang="ar-MA" sz="4400" b="1" dirty="0" err="1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Arabic" pitchFamily="18" charset="-78"/>
                <a:ea typeface="Calibri" pitchFamily="34" charset="0"/>
              </a:rPr>
              <a:t>الإشهادية</a:t>
            </a:r>
            <a:r>
              <a:rPr lang="ar-MA" sz="44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Arabic" pitchFamily="18" charset="-78"/>
                <a:ea typeface="Calibri" pitchFamily="34" charset="0"/>
              </a:rPr>
              <a:t> مع خصوصيات المترشحين في وضعية إعاقة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مجالات تكييف الامتحانات </a:t>
            </a:r>
            <a:r>
              <a:rPr lang="ar-MA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الإشهادية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354875BC-0C11-4B0C-ACF8-F0F442278C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4391346"/>
              </p:ext>
            </p:extLst>
          </p:nvPr>
        </p:nvGraphicFramePr>
        <p:xfrm>
          <a:off x="1763688" y="1556792"/>
          <a:ext cx="7447903" cy="45423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B150F0CB-8E40-4516-B089-AB90D5DC38A5}"/>
              </a:ext>
            </a:extLst>
          </p:cNvPr>
          <p:cNvSpPr txBox="1"/>
          <p:nvPr/>
        </p:nvSpPr>
        <p:spPr>
          <a:xfrm>
            <a:off x="6241248" y="836712"/>
            <a:ext cx="21602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ar-MA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sym typeface="Wingdings 3" panose="05040102010807070707" pitchFamily="18" charset="2"/>
              </a:rPr>
              <a:t></a:t>
            </a:r>
            <a:r>
              <a:rPr lang="ar-MA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2010 ...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5450AA4-82B6-4311-83FD-29534B82F99B}"/>
              </a:ext>
            </a:extLst>
          </p:cNvPr>
          <p:cNvSpPr txBox="1"/>
          <p:nvPr/>
        </p:nvSpPr>
        <p:spPr>
          <a:xfrm>
            <a:off x="17564" y="5283760"/>
            <a:ext cx="18767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ar-MA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... 2018   </a:t>
            </a:r>
            <a:r>
              <a:rPr lang="ar-MA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sym typeface="Wingdings 3" panose="05040102010807070707" pitchFamily="18" charset="2"/>
              </a:rPr>
              <a:t></a:t>
            </a:r>
            <a:endParaRPr lang="ar-MA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3D26F897-9D46-4F5D-8784-A51CDE15D948}"/>
              </a:ext>
            </a:extLst>
          </p:cNvPr>
          <p:cNvCxnSpPr>
            <a:cxnSpLocks/>
          </p:cNvCxnSpPr>
          <p:nvPr/>
        </p:nvCxnSpPr>
        <p:spPr>
          <a:xfrm flipH="1">
            <a:off x="1488720" y="1111990"/>
            <a:ext cx="4752528" cy="4408457"/>
          </a:xfrm>
          <a:prstGeom prst="straightConnector1">
            <a:avLst/>
          </a:prstGeom>
          <a:ln w="28575">
            <a:solidFill>
              <a:srgbClr val="0000CC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E6FD8624-6E12-4723-BD7E-731268E6CE07}"/>
              </a:ext>
            </a:extLst>
          </p:cNvPr>
          <p:cNvSpPr txBox="1"/>
          <p:nvPr/>
        </p:nvSpPr>
        <p:spPr>
          <a:xfrm>
            <a:off x="467176" y="2914854"/>
            <a:ext cx="6409811" cy="400110"/>
          </a:xfrm>
          <a:prstGeom prst="rect">
            <a:avLst/>
          </a:prstGeom>
          <a:noFill/>
          <a:scene3d>
            <a:camera prst="orthographicFront">
              <a:rot lat="0" lon="0" rev="2520000"/>
            </a:camera>
            <a:lightRig rig="threePt" dir="t"/>
          </a:scene3d>
        </p:spPr>
        <p:txBody>
          <a:bodyPr wrap="square" rtlCol="1">
            <a:spAutoFit/>
          </a:bodyPr>
          <a:lstStyle/>
          <a:p>
            <a:pPr algn="ctr" rtl="1"/>
            <a:r>
              <a:rPr lang="ar-MA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sym typeface="Wingdings 3" panose="05040102010807070707" pitchFamily="18" charset="2"/>
              </a:rPr>
              <a:t>توسع أكثر في الإجراءات واستهداف لأنواع جديدة من الإعاقات</a:t>
            </a:r>
            <a:endParaRPr lang="ar-MA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58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مجالات تكييف الامتحانات </a:t>
            </a:r>
            <a:r>
              <a:rPr lang="ar-MA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الإشهادية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2C84AB8-FBEC-43C3-81AF-BC17A62751A8}"/>
              </a:ext>
            </a:extLst>
          </p:cNvPr>
          <p:cNvSpPr txBox="1"/>
          <p:nvPr/>
        </p:nvSpPr>
        <p:spPr>
          <a:xfrm>
            <a:off x="4139952" y="908720"/>
            <a:ext cx="475252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MA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تكييف ظروف إجراء الامتحانات</a:t>
            </a:r>
          </a:p>
        </p:txBody>
      </p:sp>
      <p:graphicFrame>
        <p:nvGraphicFramePr>
          <p:cNvPr id="6" name="Diagramme 5">
            <a:extLst>
              <a:ext uri="{FF2B5EF4-FFF2-40B4-BE49-F238E27FC236}">
                <a16:creationId xmlns:a16="http://schemas.microsoft.com/office/drawing/2014/main" id="{01B91588-A48C-45CF-841C-38BB48DCDA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878465"/>
              </p:ext>
            </p:extLst>
          </p:nvPr>
        </p:nvGraphicFramePr>
        <p:xfrm>
          <a:off x="806570" y="1493494"/>
          <a:ext cx="7530860" cy="4455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21237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مجالات تكييف الامتحانات </a:t>
            </a:r>
            <a:r>
              <a:rPr lang="ar-MA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الإشهادية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454642-9CEC-4A6A-8D76-82CBFCCC4442}"/>
              </a:ext>
            </a:extLst>
          </p:cNvPr>
          <p:cNvSpPr txBox="1"/>
          <p:nvPr/>
        </p:nvSpPr>
        <p:spPr>
          <a:xfrm>
            <a:off x="24647" y="1052736"/>
            <a:ext cx="889248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MA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تكييف ظروف تصحيح إنجازات المترشحين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E2A5958-C73B-4799-A393-14EB15223C68}"/>
              </a:ext>
            </a:extLst>
          </p:cNvPr>
          <p:cNvSpPr txBox="1"/>
          <p:nvPr/>
        </p:nvSpPr>
        <p:spPr>
          <a:xfrm>
            <a:off x="420183" y="1772816"/>
            <a:ext cx="8064896" cy="15081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spcAft>
                <a:spcPts val="1200"/>
              </a:spcAft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اعتماد لجن خاصة للتصحيح مكونة من أساتذة ومفتشين متخصصين:</a:t>
            </a:r>
          </a:p>
          <a:p>
            <a:pPr marL="342900" indent="-342900" algn="r" rt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جهوية بالنسبة لشهادة السلك الإعدادي وشهادة البكالوريا؛</a:t>
            </a:r>
          </a:p>
          <a:p>
            <a:pPr marL="342900" indent="-342900" algn="r" rt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إقليمية بالنسبة شهادة الدروس الابتدائية.</a:t>
            </a:r>
          </a:p>
        </p:txBody>
      </p:sp>
    </p:spTree>
    <p:extLst>
      <p:ext uri="{BB962C8B-B14F-4D97-AF65-F5344CB8AC3E}">
        <p14:creationId xmlns:p14="http://schemas.microsoft.com/office/powerpoint/2010/main" val="3278689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مجالات تكييف الامتحانات </a:t>
            </a:r>
            <a:r>
              <a:rPr lang="ar-MA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الإشهادية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DF606B-ED55-4E73-9C6F-805BBDF5F868}"/>
              </a:ext>
            </a:extLst>
          </p:cNvPr>
          <p:cNvSpPr txBox="1"/>
          <p:nvPr/>
        </p:nvSpPr>
        <p:spPr>
          <a:xfrm>
            <a:off x="4139952" y="995718"/>
            <a:ext cx="475252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MA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تكييف الاختبارات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C80A83D-AED6-4888-89E3-2DE5B39ED826}"/>
              </a:ext>
            </a:extLst>
          </p:cNvPr>
          <p:cNvSpPr txBox="1"/>
          <p:nvPr/>
        </p:nvSpPr>
        <p:spPr>
          <a:xfrm>
            <a:off x="395536" y="1763519"/>
            <a:ext cx="8064896" cy="34470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الالتزام بالأطر المرجعية ومطالب الاختبارات المطبقة على جميع المترشحين؛</a:t>
            </a:r>
          </a:p>
          <a:p>
            <a:pPr marL="342900" indent="-342900" algn="r" rt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تكييف الوضعيات الاختبارية لمواضيع الامتحان عبر تحويلها - ما أمكن ذلك - إلى وضعيات مغلقة من صنف:</a:t>
            </a:r>
          </a:p>
          <a:p>
            <a:pPr marL="630238" lvl="1" indent="-269875" algn="r" rtl="1">
              <a:spcAft>
                <a:spcPts val="1200"/>
              </a:spcAft>
              <a:buSzPct val="70000"/>
              <a:buFont typeface="Wingdings 3" panose="05040102010807070707" pitchFamily="18" charset="2"/>
              <a:buChar char="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الصحة والخطأ؛</a:t>
            </a:r>
          </a:p>
          <a:p>
            <a:pPr marL="630238" lvl="1" indent="-269875" algn="r" rtl="1">
              <a:spcAft>
                <a:spcPts val="1200"/>
              </a:spcAft>
              <a:buSzPct val="70000"/>
              <a:buFont typeface="Wingdings 3" panose="05040102010807070707" pitchFamily="18" charset="2"/>
              <a:buChar char="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الاختيار من متعدد؛</a:t>
            </a:r>
          </a:p>
          <a:p>
            <a:pPr marL="630238" lvl="1" indent="-269875" algn="r" rtl="1">
              <a:spcAft>
                <a:spcPts val="1200"/>
              </a:spcAft>
              <a:buSzPct val="70000"/>
              <a:buFont typeface="Wingdings 3" panose="05040102010807070707" pitchFamily="18" charset="2"/>
              <a:buChar char="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ترتيب العناصر؛</a:t>
            </a:r>
          </a:p>
          <a:p>
            <a:pPr marL="630238" lvl="1" indent="-269875" algn="r" rtl="1">
              <a:spcAft>
                <a:spcPts val="1200"/>
              </a:spcAft>
              <a:buSzPct val="70000"/>
              <a:buFont typeface="Wingdings 3" panose="05040102010807070707" pitchFamily="18" charset="2"/>
              <a:buChar char="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أسئلة الوصل.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711BB7-6E21-4A5E-9C5D-6768B5A466B7}"/>
              </a:ext>
            </a:extLst>
          </p:cNvPr>
          <p:cNvSpPr/>
          <p:nvPr/>
        </p:nvSpPr>
        <p:spPr>
          <a:xfrm>
            <a:off x="8828" y="4006364"/>
            <a:ext cx="51331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r" rtl="1">
              <a:spcAft>
                <a:spcPts val="1200"/>
              </a:spcAft>
              <a:buSzPct val="70000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مع المطالبة بتعليل الجواب كلما كان ذلك ضروريا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E5F6A97-6DF2-41F2-8353-96775B18848E}"/>
              </a:ext>
            </a:extLst>
          </p:cNvPr>
          <p:cNvSpPr/>
          <p:nvPr/>
        </p:nvSpPr>
        <p:spPr>
          <a:xfrm>
            <a:off x="251520" y="5393643"/>
            <a:ext cx="6687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r" rtl="1">
              <a:spcAft>
                <a:spcPts val="1200"/>
              </a:spcAft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التقليص من أثر بعض الصعوبات التي تولدها الوضعياتُ الاختبارية الاعتيادية لدى المترشحين في وضعية إعاقة.</a:t>
            </a:r>
          </a:p>
        </p:txBody>
      </p:sp>
      <p:pic>
        <p:nvPicPr>
          <p:cNvPr id="6" name="Graphique 5" descr="Flèche : pivoter à droite">
            <a:extLst>
              <a:ext uri="{FF2B5EF4-FFF2-40B4-BE49-F238E27FC236}">
                <a16:creationId xmlns:a16="http://schemas.microsoft.com/office/drawing/2014/main" id="{572B681D-1499-45A2-9FB5-5292982523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5797357">
            <a:off x="7199867" y="5362748"/>
            <a:ext cx="654901" cy="6549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Accolade ouvrante 6">
            <a:extLst>
              <a:ext uri="{FF2B5EF4-FFF2-40B4-BE49-F238E27FC236}">
                <a16:creationId xmlns:a16="http://schemas.microsoft.com/office/drawing/2014/main" id="{1D516952-6D44-42D5-9DAA-6E19D1D9E323}"/>
              </a:ext>
            </a:extLst>
          </p:cNvPr>
          <p:cNvSpPr/>
          <p:nvPr/>
        </p:nvSpPr>
        <p:spPr>
          <a:xfrm>
            <a:off x="5292080" y="3429000"/>
            <a:ext cx="432048" cy="1616395"/>
          </a:xfrm>
          <a:prstGeom prst="leftBrace">
            <a:avLst>
              <a:gd name="adj1" fmla="val 7164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184696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ar-MA" sz="5400" dirty="0"/>
              <a:t>تحديد إجراءات التكييف الملائمة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3362015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مسطرة تحديد نوع التكييف حسب حالات الإعاقة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9F07ACE-28F0-4494-A8B0-D5B595A24988}"/>
              </a:ext>
            </a:extLst>
          </p:cNvPr>
          <p:cNvSpPr txBox="1"/>
          <p:nvPr/>
        </p:nvSpPr>
        <p:spPr>
          <a:xfrm>
            <a:off x="431540" y="1141369"/>
            <a:ext cx="828092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MA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الإعاقة أنواع مختلفة ودرجات متفاوتة</a:t>
            </a:r>
          </a:p>
          <a:p>
            <a:pPr algn="ctr" rtl="1"/>
            <a:endParaRPr lang="ar-MA" sz="1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22DDCDA-8B23-45F6-9B7F-BEA9217C130A}"/>
              </a:ext>
            </a:extLst>
          </p:cNvPr>
          <p:cNvSpPr txBox="1"/>
          <p:nvPr/>
        </p:nvSpPr>
        <p:spPr>
          <a:xfrm>
            <a:off x="205884" y="2432713"/>
            <a:ext cx="8732232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endParaRPr lang="ar-MA" sz="1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1"/>
            <a:r>
              <a:rPr lang="ar-MA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صعوبة تحديد نوع التكييف بشكل مسبق وموحد لجميع الحالات</a:t>
            </a:r>
          </a:p>
          <a:p>
            <a:pPr algn="ctr" rtl="1"/>
            <a:endParaRPr lang="ar-MA" sz="1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F6A319B6-3682-4202-AB25-759DB3FB9A9F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4572000" y="1880033"/>
            <a:ext cx="0" cy="552680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2DE5CBFA-89D1-42EE-A4CB-62286EAAF32D}"/>
              </a:ext>
            </a:extLst>
          </p:cNvPr>
          <p:cNvSpPr txBox="1"/>
          <p:nvPr/>
        </p:nvSpPr>
        <p:spPr>
          <a:xfrm>
            <a:off x="205884" y="4077072"/>
            <a:ext cx="8732232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endParaRPr lang="ar-MA" sz="1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1"/>
            <a:r>
              <a:rPr lang="ar-M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وضع مسطرة خاصة بالاستفادة من تكييف الامتحانات</a:t>
            </a:r>
          </a:p>
          <a:p>
            <a:pPr algn="ctr" rtl="1"/>
            <a:endParaRPr lang="ar-MA" sz="1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B188E4DA-23A7-4446-9955-AA22BDF620C8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4572000" y="3212976"/>
            <a:ext cx="0" cy="864096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35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/>
      <p:bldP spid="10" grpId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مسطرة تحديد نوع التكييف حسب حالات الإعاقة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9F07ACE-28F0-4494-A8B0-D5B595A24988}"/>
              </a:ext>
            </a:extLst>
          </p:cNvPr>
          <p:cNvSpPr txBox="1"/>
          <p:nvPr/>
        </p:nvSpPr>
        <p:spPr>
          <a:xfrm>
            <a:off x="431540" y="1141369"/>
            <a:ext cx="8280920" cy="6155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MA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تقديم طلب الاستفادة من تكييف الامتحانات إلى إدارة المؤسسة مشفوعا بملف طبي</a:t>
            </a:r>
          </a:p>
          <a:p>
            <a:pPr algn="ctr" rtl="1"/>
            <a:endParaRPr lang="ar-MA" sz="1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22DDCDA-8B23-45F6-9B7F-BEA9217C130A}"/>
              </a:ext>
            </a:extLst>
          </p:cNvPr>
          <p:cNvSpPr txBox="1"/>
          <p:nvPr/>
        </p:nvSpPr>
        <p:spPr>
          <a:xfrm>
            <a:off x="205884" y="2348880"/>
            <a:ext cx="873223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endParaRPr lang="ar-MA" sz="1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1"/>
            <a:r>
              <a:rPr lang="ar-MA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إحالة الطلبات على المديرية الإقليمية</a:t>
            </a:r>
          </a:p>
          <a:p>
            <a:pPr algn="ctr" rtl="1"/>
            <a:endParaRPr lang="ar-MA" sz="1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0BA9607-B119-46A7-91B3-5E5DF00344BB}"/>
              </a:ext>
            </a:extLst>
          </p:cNvPr>
          <p:cNvSpPr txBox="1"/>
          <p:nvPr/>
        </p:nvSpPr>
        <p:spPr>
          <a:xfrm>
            <a:off x="411768" y="3718562"/>
            <a:ext cx="8280920" cy="11387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endParaRPr lang="ar-MA" sz="1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1"/>
            <a:r>
              <a:rPr lang="ar-MA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دعوة اللجنة الطبية المشتركة (الدورية 14/721) إلى الانعقاد لدراسة طلبات التكييف المحالة عليها</a:t>
            </a:r>
          </a:p>
          <a:p>
            <a:pPr algn="ctr" rtl="1"/>
            <a:endParaRPr lang="ar-MA" sz="1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8865C1F-F228-49E0-B12B-524FB042495C}"/>
              </a:ext>
            </a:extLst>
          </p:cNvPr>
          <p:cNvSpPr txBox="1"/>
          <p:nvPr/>
        </p:nvSpPr>
        <p:spPr>
          <a:xfrm>
            <a:off x="411768" y="5323179"/>
            <a:ext cx="8280920" cy="6155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endParaRPr lang="ar-MA" sz="1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 rtl="1"/>
            <a:r>
              <a:rPr lang="ar-MA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اقتراح نوع التكييف الملائم لكل حالة تعرض عليها في حالة قبول الطلب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F6A319B6-3682-4202-AB25-759DB3FB9A9F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4572000" y="1756922"/>
            <a:ext cx="0" cy="591958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E52A4C9-0412-45C8-B94F-930EF051F6B7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 flipH="1">
            <a:off x="4552228" y="3118321"/>
            <a:ext cx="19772" cy="600241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1DE1A826-AD7D-41FF-BB8A-6981EFF46125}"/>
              </a:ext>
            </a:extLst>
          </p:cNvPr>
          <p:cNvCxnSpPr>
            <a:cxnSpLocks/>
            <a:stCxn id="11" idx="2"/>
            <a:endCxn id="12" idx="0"/>
          </p:cNvCxnSpPr>
          <p:nvPr/>
        </p:nvCxnSpPr>
        <p:spPr>
          <a:xfrm>
            <a:off x="4552228" y="4857335"/>
            <a:ext cx="0" cy="465844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59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/>
      <p:bldP spid="10" grpId="1"/>
      <p:bldP spid="11" grpId="0"/>
      <p:bldP spid="11" grpId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معايير تحديد أنواع التكييف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0D163B7C-AB4E-4219-8940-EE85942DE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489359"/>
              </p:ext>
            </p:extLst>
          </p:nvPr>
        </p:nvGraphicFramePr>
        <p:xfrm>
          <a:off x="434752" y="962655"/>
          <a:ext cx="8274496" cy="3636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57816">
                  <a:extLst>
                    <a:ext uri="{9D8B030D-6E8A-4147-A177-3AD203B41FA5}">
                      <a16:colId xmlns:a16="http://schemas.microsoft.com/office/drawing/2014/main" val="2454963410"/>
                    </a:ext>
                  </a:extLst>
                </a:gridCol>
                <a:gridCol w="5716680">
                  <a:extLst>
                    <a:ext uri="{9D8B030D-6E8A-4147-A177-3AD203B41FA5}">
                      <a16:colId xmlns:a16="http://schemas.microsoft.com/office/drawing/2014/main" val="3501810783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نوع الإعاقة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أنواع التكييف الممكنة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190249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الإعاقة الحركية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 err="1"/>
                        <a:t>الولوجيات</a:t>
                      </a:r>
                      <a:r>
                        <a:rPr lang="ar-MA" sz="2400" b="1" dirty="0"/>
                        <a:t> / المرافق للكتابة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29514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الإعاقة البصرية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الكتابة ببراي / المرافق للقراءة والكتابة / تكييف الاختبار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431582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الإعاقة السمعية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مبلغ بالإشارة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854389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الإعاقة الذهنية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تمديد المدة الزمنية / تكييف الاختبار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6205096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عسر القراءة والكتابة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المرافق / تمديد المدة الزمنية / تكييف الاختبار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8454129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 rtl="1"/>
                      <a:r>
                        <a:rPr lang="ar-MA" sz="2400" b="1" dirty="0"/>
                        <a:t>التوحد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MA" sz="2400" b="1" dirty="0"/>
                        <a:t>المرافق / تمديد المدة الزمنية / تكييف الاختبار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9750892"/>
                  </a:ext>
                </a:extLst>
              </a:tr>
            </a:tbl>
          </a:graphicData>
        </a:graphic>
      </p:graphicFrame>
      <p:sp>
        <p:nvSpPr>
          <p:cNvPr id="15" name="ZoneTexte 14">
            <a:extLst>
              <a:ext uri="{FF2B5EF4-FFF2-40B4-BE49-F238E27FC236}">
                <a16:creationId xmlns:a16="http://schemas.microsoft.com/office/drawing/2014/main" id="{56246F74-C531-4B83-B9F0-739D70F76974}"/>
              </a:ext>
            </a:extLst>
          </p:cNvPr>
          <p:cNvSpPr txBox="1"/>
          <p:nvPr/>
        </p:nvSpPr>
        <p:spPr>
          <a:xfrm>
            <a:off x="434752" y="4869160"/>
            <a:ext cx="8274496" cy="1354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يحدد نوع التكييف بناء على قرار ملف اللجنة الطبية التربوية المشتركة؛</a:t>
            </a:r>
          </a:p>
          <a:p>
            <a:pPr marL="342900" indent="-34290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يمكن الاستفادة من أكثر من نوع واحد للتكييف حسب الحالة؛</a:t>
            </a:r>
          </a:p>
          <a:p>
            <a:pPr marL="342900" indent="-34290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ar-M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يمكن للمترشحين اجتياز الاختبار الأصلي أو المكيف حسب اختيارهم.</a:t>
            </a:r>
          </a:p>
        </p:txBody>
      </p:sp>
    </p:spTree>
    <p:extLst>
      <p:ext uri="{BB962C8B-B14F-4D97-AF65-F5344CB8AC3E}">
        <p14:creationId xmlns:p14="http://schemas.microsoft.com/office/powerpoint/2010/main" val="234202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تكييف الاختبارات - تجربة البكالوريا 2018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454642-9CEC-4A6A-8D76-82CBFCCC4442}"/>
              </a:ext>
            </a:extLst>
          </p:cNvPr>
          <p:cNvSpPr txBox="1"/>
          <p:nvPr/>
        </p:nvSpPr>
        <p:spPr>
          <a:xfrm>
            <a:off x="107504" y="980728"/>
            <a:ext cx="8291769" cy="27392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r" rtl="1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ar-MA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172 مترشحا ومترشحة؛</a:t>
            </a:r>
          </a:p>
          <a:p>
            <a:pPr marL="457200" indent="-457200" algn="r" rtl="1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ar-MA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موزعين على 20 مسلكا للبكالوريا؛</a:t>
            </a:r>
          </a:p>
          <a:p>
            <a:pPr marL="457200" indent="-457200" algn="r" rtl="1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ar-MA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اجتازوا 25 موضوعا مكيفا؛</a:t>
            </a:r>
          </a:p>
          <a:p>
            <a:pPr marL="457200" indent="-457200" algn="r" rtl="1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ar-MA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معدا من طرف 25 لجنة وطنية لامتحانات البكالوريا...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E6E5DF7-4E90-4B8D-AFCB-A4699D8B72D0}"/>
              </a:ext>
            </a:extLst>
          </p:cNvPr>
          <p:cNvSpPr txBox="1"/>
          <p:nvPr/>
        </p:nvSpPr>
        <p:spPr>
          <a:xfrm>
            <a:off x="2051720" y="4215859"/>
            <a:ext cx="4320480" cy="187743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spcAft>
                <a:spcPts val="1200"/>
              </a:spcAft>
            </a:pPr>
            <a:r>
              <a:rPr lang="ar-M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سؤال الكلفة من حيث:</a:t>
            </a:r>
          </a:p>
          <a:p>
            <a:pPr marL="719138" indent="-358775" algn="r" rt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ar-M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الموارد المتخصصة؛</a:t>
            </a:r>
          </a:p>
          <a:p>
            <a:pPr marL="719138" indent="-358775" algn="r" rtl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ar-MA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الجهد والزمن.</a:t>
            </a:r>
          </a:p>
        </p:txBody>
      </p:sp>
      <p:pic>
        <p:nvPicPr>
          <p:cNvPr id="7" name="Graphique 6" descr="Flèche : pivoter à droite">
            <a:extLst>
              <a:ext uri="{FF2B5EF4-FFF2-40B4-BE49-F238E27FC236}">
                <a16:creationId xmlns:a16="http://schemas.microsoft.com/office/drawing/2014/main" id="{858DB87F-0E4E-4CC6-BE01-D5A2A714EC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5797357">
            <a:off x="6764830" y="4090195"/>
            <a:ext cx="654901" cy="6549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461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sz="5400" dirty="0"/>
              <a:t>شكرا على حسن التتبع</a:t>
            </a:r>
            <a:endParaRPr lang="fr-FR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ar-MA" dirty="0"/>
              <a:t>المرجعيات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المرجعيات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62841" y="982318"/>
            <a:ext cx="8618318" cy="495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lvl="1" indent="-274638" algn="just" rtl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0000FF"/>
              </a:buClr>
              <a:buFont typeface="Arial" pitchFamily="34" charset="0"/>
              <a:buChar char="•"/>
              <a:tabLst>
                <a:tab pos="358775" algn="l"/>
              </a:tabLst>
              <a:defRPr/>
            </a:pPr>
            <a:r>
              <a:rPr lang="ar-MA" sz="2000" b="1" dirty="0">
                <a:latin typeface="Cambria" pitchFamily="18" charset="0"/>
              </a:rPr>
              <a:t>الوثيقة الدستورية، ولاسيما الفصل 34 الذي يدعو إلى "إعادة تأهيل الأشخاص الذين يعانون من إعاقة جسدية، أو حسية حركية، أو عقلية، وإدماجهم في الحياة الاجتماعية والمدنية، </a:t>
            </a:r>
            <a:r>
              <a:rPr lang="ar-MA" sz="2000" b="1" dirty="0">
                <a:solidFill>
                  <a:srgbClr val="0000FF"/>
                </a:solidFill>
                <a:latin typeface="Cambria" pitchFamily="18" charset="0"/>
              </a:rPr>
              <a:t>وتيسير تمتعهم بالحقوق والحريات المعترف </a:t>
            </a:r>
            <a:r>
              <a:rPr lang="ar-MA" sz="2000" b="1" dirty="0">
                <a:latin typeface="Cambria" pitchFamily="18" charset="0"/>
              </a:rPr>
              <a:t>بها للجميع" ومنها الحق في تعليم عصري </a:t>
            </a:r>
            <a:r>
              <a:rPr lang="ar-MA" sz="2000" b="1" dirty="0">
                <a:solidFill>
                  <a:srgbClr val="0000FF"/>
                </a:solidFill>
                <a:latin typeface="Cambria" pitchFamily="18" charset="0"/>
              </a:rPr>
              <a:t>مسير الولوج </a:t>
            </a:r>
            <a:r>
              <a:rPr lang="ar-MA" sz="2000" b="1" dirty="0">
                <a:latin typeface="Cambria" pitchFamily="18" charset="0"/>
              </a:rPr>
              <a:t>(الفصل 31) </a:t>
            </a:r>
            <a:r>
              <a:rPr lang="ar-MA" sz="2000" b="1" dirty="0">
                <a:solidFill>
                  <a:srgbClr val="0000FF"/>
                </a:solidFill>
                <a:latin typeface="Cambria" pitchFamily="18" charset="0"/>
              </a:rPr>
              <a:t>وتيسير ولوج الشباب للثقافة والعلم</a:t>
            </a:r>
            <a:r>
              <a:rPr lang="ar-MA" sz="2000" b="1" dirty="0">
                <a:latin typeface="Cambria" pitchFamily="18" charset="0"/>
              </a:rPr>
              <a:t>... (الفصل 33)؛ </a:t>
            </a:r>
          </a:p>
          <a:p>
            <a:pPr marL="274638" lvl="1" indent="-274638" algn="just" rtl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0000FF"/>
              </a:buClr>
              <a:buFont typeface="Arial" pitchFamily="34" charset="0"/>
              <a:buChar char="•"/>
              <a:tabLst>
                <a:tab pos="358775" algn="l"/>
              </a:tabLst>
              <a:defRPr/>
            </a:pPr>
            <a:r>
              <a:rPr lang="ar-MA" sz="2000" b="1" dirty="0"/>
              <a:t>القانون 97.13 المتعلق بحماية حقوق الأشخاص في وضعية إعاقة والنهوض بها، ولاسيما الباب الثالث منه المتعلق بالتربية والتعليم والتكوين فيما يتعلق بالتنصيص على التزام الدولة بالقيام </a:t>
            </a:r>
            <a:r>
              <a:rPr lang="ar-MA" sz="2000" b="1" dirty="0">
                <a:solidFill>
                  <a:srgbClr val="0000FF"/>
                </a:solidFill>
              </a:rPr>
              <a:t>بالترتيبات </a:t>
            </a:r>
            <a:r>
              <a:rPr lang="ar-MA" sz="2000" b="1" dirty="0" err="1">
                <a:solidFill>
                  <a:srgbClr val="0000FF"/>
                </a:solidFill>
              </a:rPr>
              <a:t>التيسيرية</a:t>
            </a:r>
            <a:r>
              <a:rPr lang="ar-MA" sz="2000" b="1" dirty="0"/>
              <a:t> المعقولة حسب </a:t>
            </a:r>
            <a:r>
              <a:rPr lang="ar-MA" sz="2000" b="1" dirty="0">
                <a:solidFill>
                  <a:srgbClr val="0000FF"/>
                </a:solidFill>
              </a:rPr>
              <a:t>حاجيات</a:t>
            </a:r>
            <a:r>
              <a:rPr lang="ar-MA" sz="2000" b="1" dirty="0"/>
              <a:t> كل متعلم؛</a:t>
            </a:r>
          </a:p>
          <a:p>
            <a:pPr marL="274638" lvl="1" indent="-274638" algn="just" rtl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0000FF"/>
              </a:buClr>
              <a:buFont typeface="Arial" pitchFamily="34" charset="0"/>
              <a:buChar char="•"/>
              <a:tabLst>
                <a:tab pos="358775" algn="l"/>
              </a:tabLst>
              <a:defRPr/>
            </a:pPr>
            <a:r>
              <a:rPr lang="ar-MA" sz="2000" b="1" dirty="0"/>
              <a:t>الميثاق الوطني للتربية والتكوين، ولاسيما المادة 142 التي تدعو إلى رعاية </a:t>
            </a:r>
            <a:r>
              <a:rPr lang="ar-SA" sz="2000" b="1" dirty="0"/>
              <a:t>حق الأشخاص </a:t>
            </a:r>
            <a:r>
              <a:rPr lang="ar-MA" sz="2000" b="1" dirty="0"/>
              <a:t>في وضعية إعاقة </a:t>
            </a:r>
            <a:r>
              <a:rPr lang="ar-SA" sz="2000" b="1" dirty="0"/>
              <a:t>أو الذين يواجهون صعوبات جسمية أو نفسية أو معرفية خاصة، </a:t>
            </a:r>
            <a:r>
              <a:rPr lang="ar-MA" sz="2000" b="1" dirty="0">
                <a:solidFill>
                  <a:srgbClr val="0000FF"/>
                </a:solidFill>
              </a:rPr>
              <a:t>بتمتيعهم </a:t>
            </a:r>
            <a:r>
              <a:rPr lang="ar-SA" sz="2000" b="1" dirty="0">
                <a:solidFill>
                  <a:srgbClr val="0000FF"/>
                </a:solidFill>
              </a:rPr>
              <a:t>بالدعم اللازم لتخطيها</a:t>
            </a:r>
            <a:r>
              <a:rPr lang="ar-SA" sz="2000" b="1" dirty="0"/>
              <a:t> </a:t>
            </a:r>
            <a:r>
              <a:rPr lang="ar-MA" sz="2000" b="1" dirty="0"/>
              <a:t>عبر مجموعة من الإجراءات ومنها </a:t>
            </a:r>
            <a:r>
              <a:rPr lang="ar-SA" sz="2000" b="1" dirty="0">
                <a:solidFill>
                  <a:srgbClr val="0000FF"/>
                </a:solidFill>
              </a:rPr>
              <a:t>وضع برامج مكيفة </a:t>
            </a:r>
            <a:r>
              <a:rPr lang="ar-MA" sz="2000" b="1" dirty="0"/>
              <a:t>وتوفير </a:t>
            </a:r>
            <a:r>
              <a:rPr lang="ar-SA" sz="2000" b="1" dirty="0"/>
              <a:t>أطر خاصة</a:t>
            </a:r>
            <a:r>
              <a:rPr lang="ar-MA" sz="2000" b="1" dirty="0"/>
              <a:t>؛</a:t>
            </a:r>
          </a:p>
        </p:txBody>
      </p:sp>
    </p:spTree>
    <p:extLst>
      <p:ext uri="{BB962C8B-B14F-4D97-AF65-F5344CB8AC3E}">
        <p14:creationId xmlns:p14="http://schemas.microsoft.com/office/powerpoint/2010/main" val="144994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المرجعيات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62841" y="982318"/>
            <a:ext cx="8618318" cy="249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lvl="1" indent="-274638" algn="just" rtl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0000FF"/>
              </a:buClr>
              <a:buFont typeface="Arial" pitchFamily="34" charset="0"/>
              <a:buChar char="•"/>
              <a:tabLst>
                <a:tab pos="358775" algn="l"/>
              </a:tabLst>
              <a:defRPr/>
            </a:pPr>
            <a:r>
              <a:rPr lang="ar-MA" sz="2000" b="1" dirty="0"/>
              <a:t>الرؤية الاستراتيجية 2015-2030، ولاسيما الدعوة إلى إدماج الأطفال في وضعية إعاقة في المدارس وتوفير المستلزمات الكفيلة بضامن </a:t>
            </a:r>
            <a:r>
              <a:rPr lang="ar-MA" sz="2000" b="1" dirty="0">
                <a:solidFill>
                  <a:srgbClr val="0000FF"/>
                </a:solidFill>
              </a:rPr>
              <a:t>إنصافهم</a:t>
            </a:r>
            <a:r>
              <a:rPr lang="ar-MA" sz="2000" b="1" dirty="0"/>
              <a:t> وتحقيق شروط </a:t>
            </a:r>
            <a:r>
              <a:rPr lang="ar-MA" sz="2000" b="1" dirty="0">
                <a:solidFill>
                  <a:srgbClr val="0000FF"/>
                </a:solidFill>
              </a:rPr>
              <a:t>تكافؤ فرصهم </a:t>
            </a:r>
            <a:r>
              <a:rPr lang="ar-MA" sz="2000" b="1" dirty="0"/>
              <a:t>في </a:t>
            </a:r>
            <a:r>
              <a:rPr lang="ar-MA" sz="2000" b="1" dirty="0">
                <a:solidFill>
                  <a:srgbClr val="0000FF"/>
                </a:solidFill>
              </a:rPr>
              <a:t>النجاح الدراسي</a:t>
            </a:r>
            <a:r>
              <a:rPr lang="ar-MA" sz="2000" b="1" dirty="0"/>
              <a:t> (المادة 12)، </a:t>
            </a:r>
            <a:r>
              <a:rPr lang="ar-MA" sz="2000" b="1" dirty="0">
                <a:solidFill>
                  <a:srgbClr val="0000FF"/>
                </a:solidFill>
              </a:rPr>
              <a:t>وكذا تكييف الامتحانات وظروف اجتيازها مع حالاتهم </a:t>
            </a:r>
            <a:r>
              <a:rPr lang="ar-MA" sz="2000" b="1" dirty="0"/>
              <a:t>(المادة 13)؛</a:t>
            </a:r>
          </a:p>
          <a:p>
            <a:pPr marL="274638" lvl="1" indent="-274638" algn="just" rtl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0000FF"/>
              </a:buClr>
              <a:buFont typeface="Arial" pitchFamily="34" charset="0"/>
              <a:buChar char="•"/>
              <a:tabLst>
                <a:tab pos="358775" algn="l"/>
              </a:tabLst>
              <a:defRPr/>
            </a:pPr>
            <a:r>
              <a:rPr lang="ar-MA" sz="2000" b="1" dirty="0"/>
              <a:t>الإطار المرجعي للهندسة المنهاجية لفائدة الأطفال في وضعية إعاقة "أقسام التربية الدامجة" - دجنبر 2017 - والذي يحدد أنواع الإعاقات القابلة </a:t>
            </a:r>
            <a:r>
              <a:rPr lang="ar-MA" sz="2000" b="1" dirty="0" err="1"/>
              <a:t>للتمدرس</a:t>
            </a:r>
            <a:r>
              <a:rPr lang="ar-MA" sz="2000" b="1" dirty="0"/>
              <a:t> وخصوصيات كل نوع منها.</a:t>
            </a:r>
          </a:p>
        </p:txBody>
      </p:sp>
    </p:spTree>
    <p:extLst>
      <p:ext uri="{BB962C8B-B14F-4D97-AF65-F5344CB8AC3E}">
        <p14:creationId xmlns:p14="http://schemas.microsoft.com/office/powerpoint/2010/main" val="324872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ar-MA" sz="5400" dirty="0"/>
              <a:t>الامتحانات </a:t>
            </a:r>
            <a:r>
              <a:rPr lang="ar-MA" sz="5400" dirty="0" err="1"/>
              <a:t>الإشهادية</a:t>
            </a:r>
            <a:r>
              <a:rPr lang="ar-MA" sz="5400" dirty="0"/>
              <a:t> المعنية بالتكييف</a:t>
            </a:r>
            <a:endParaRPr lang="fr-FR" sz="7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الامتحانات </a:t>
            </a:r>
            <a:r>
              <a:rPr lang="ar-MA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الإشهادية</a:t>
            </a:r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 المعنية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45CFB6B2-91A0-43DF-8515-2E2CB1A74C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0294822"/>
              </p:ext>
            </p:extLst>
          </p:nvPr>
        </p:nvGraphicFramePr>
        <p:xfrm>
          <a:off x="2465521" y="1060827"/>
          <a:ext cx="4049035" cy="3840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4" name="Groupe 33">
            <a:extLst>
              <a:ext uri="{FF2B5EF4-FFF2-40B4-BE49-F238E27FC236}">
                <a16:creationId xmlns:a16="http://schemas.microsoft.com/office/drawing/2014/main" id="{E07C7E94-9AC5-4DD1-A0AA-3990C80AC7AE}"/>
              </a:ext>
            </a:extLst>
          </p:cNvPr>
          <p:cNvGrpSpPr/>
          <p:nvPr/>
        </p:nvGrpSpPr>
        <p:grpSpPr>
          <a:xfrm>
            <a:off x="19952" y="968987"/>
            <a:ext cx="3255904" cy="1479838"/>
            <a:chOff x="19952" y="968987"/>
            <a:chExt cx="3255904" cy="1479838"/>
          </a:xfrm>
        </p:grpSpPr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B0D22596-8390-49E0-84B9-B10CC6CB9840}"/>
                </a:ext>
              </a:extLst>
            </p:cNvPr>
            <p:cNvGrpSpPr/>
            <p:nvPr/>
          </p:nvGrpSpPr>
          <p:grpSpPr>
            <a:xfrm>
              <a:off x="19952" y="968987"/>
              <a:ext cx="2520000" cy="1479838"/>
              <a:chOff x="19952" y="968987"/>
              <a:chExt cx="2520000" cy="1479838"/>
            </a:xfrm>
          </p:grpSpPr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13405575-0EBE-40CD-B475-18C084814719}"/>
                  </a:ext>
                </a:extLst>
              </p:cNvPr>
              <p:cNvSpPr txBox="1"/>
              <p:nvPr/>
            </p:nvSpPr>
            <p:spPr>
              <a:xfrm>
                <a:off x="19952" y="968987"/>
                <a:ext cx="252000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ar-MA" sz="2000" b="1" dirty="0">
                    <a:latin typeface="Cambria" pitchFamily="18" charset="0"/>
                  </a:rPr>
                  <a:t>المراقبة المستمرة</a:t>
                </a:r>
              </a:p>
            </p:txBody>
          </p:sp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69B37617-79A6-4C21-8759-F36821EFFC07}"/>
                  </a:ext>
                </a:extLst>
              </p:cNvPr>
              <p:cNvSpPr txBox="1"/>
              <p:nvPr/>
            </p:nvSpPr>
            <p:spPr>
              <a:xfrm>
                <a:off x="19952" y="1508851"/>
                <a:ext cx="252000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ar-MA" sz="2000" b="1" dirty="0">
                    <a:latin typeface="Cambria" pitchFamily="18" charset="0"/>
                  </a:rPr>
                  <a:t>الامتحان الجهوي الموحد</a:t>
                </a:r>
              </a:p>
            </p:txBody>
          </p:sp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F4382367-90D6-423A-B79F-E96564D4699B}"/>
                  </a:ext>
                </a:extLst>
              </p:cNvPr>
              <p:cNvSpPr txBox="1"/>
              <p:nvPr/>
            </p:nvSpPr>
            <p:spPr>
              <a:xfrm>
                <a:off x="19952" y="2048715"/>
                <a:ext cx="252000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ar-MA" sz="2000" b="1" dirty="0">
                    <a:latin typeface="Cambria" pitchFamily="18" charset="0"/>
                  </a:rPr>
                  <a:t>الامتحان الوطني الموحد</a:t>
                </a:r>
              </a:p>
            </p:txBody>
          </p:sp>
        </p:grp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F067EE1F-371A-4C4E-9845-9E83F37C3C5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699856" y="1138244"/>
              <a:ext cx="576000" cy="1141325"/>
              <a:chOff x="6676818" y="1036963"/>
              <a:chExt cx="726734" cy="1440000"/>
            </a:xfrm>
          </p:grpSpPr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C389B812-15C6-45D4-83E1-BF03B88469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3472" y="1036963"/>
                <a:ext cx="720080" cy="72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0A7E4E4C-4696-4A1E-886E-E265E7FC21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76818" y="1756963"/>
                <a:ext cx="720080" cy="72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656C194D-40F6-4B1C-9C20-0973C4B50C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78893" y="1760752"/>
                <a:ext cx="684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80BAB1EB-C586-41A6-AF7A-7B608CA61ADE}"/>
              </a:ext>
            </a:extLst>
          </p:cNvPr>
          <p:cNvGrpSpPr/>
          <p:nvPr/>
        </p:nvGrpSpPr>
        <p:grpSpPr>
          <a:xfrm rot="19553698">
            <a:off x="-440680" y="4529882"/>
            <a:ext cx="3275706" cy="1479838"/>
            <a:chOff x="23081" y="4902626"/>
            <a:chExt cx="3275706" cy="1479838"/>
          </a:xfrm>
        </p:grpSpPr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908E7F6B-94CF-421B-945C-E3CA7E1E2BA8}"/>
                </a:ext>
              </a:extLst>
            </p:cNvPr>
            <p:cNvGrpSpPr/>
            <p:nvPr/>
          </p:nvGrpSpPr>
          <p:grpSpPr>
            <a:xfrm>
              <a:off x="23081" y="4902626"/>
              <a:ext cx="2520000" cy="1479838"/>
              <a:chOff x="23081" y="4902626"/>
              <a:chExt cx="2520000" cy="1479838"/>
            </a:xfrm>
          </p:grpSpPr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54B50719-F7BC-497A-9A08-53CCF79C1325}"/>
                  </a:ext>
                </a:extLst>
              </p:cNvPr>
              <p:cNvSpPr txBox="1"/>
              <p:nvPr/>
            </p:nvSpPr>
            <p:spPr>
              <a:xfrm>
                <a:off x="23081" y="4902626"/>
                <a:ext cx="252000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ar-MA" sz="2000" b="1" dirty="0">
                    <a:latin typeface="Cambria" pitchFamily="18" charset="0"/>
                  </a:rPr>
                  <a:t>المراقبة المستمرة</a:t>
                </a:r>
              </a:p>
            </p:txBody>
          </p:sp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A0C71E35-66D9-4870-BE20-AE2378CD2DAC}"/>
                  </a:ext>
                </a:extLst>
              </p:cNvPr>
              <p:cNvSpPr txBox="1"/>
              <p:nvPr/>
            </p:nvSpPr>
            <p:spPr>
              <a:xfrm>
                <a:off x="23081" y="5442490"/>
                <a:ext cx="252000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ar-MA" sz="2000" b="1" dirty="0">
                    <a:latin typeface="Cambria" pitchFamily="18" charset="0"/>
                  </a:rPr>
                  <a:t>الامتحان المحلي الموحد</a:t>
                </a:r>
              </a:p>
            </p:txBody>
          </p:sp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01EF948E-626E-40EC-8936-A114CD61253B}"/>
                  </a:ext>
                </a:extLst>
              </p:cNvPr>
              <p:cNvSpPr txBox="1"/>
              <p:nvPr/>
            </p:nvSpPr>
            <p:spPr>
              <a:xfrm>
                <a:off x="23081" y="5982354"/>
                <a:ext cx="252000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r"/>
                <a:r>
                  <a:rPr lang="ar-MA" sz="2000" b="1" dirty="0">
                    <a:latin typeface="Cambria" pitchFamily="18" charset="0"/>
                  </a:rPr>
                  <a:t>الامتحان الإقليمي الموحد</a:t>
                </a:r>
              </a:p>
            </p:txBody>
          </p:sp>
        </p:grpSp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141F2D6B-3906-44AA-BA83-01C4B3DF4AC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22787" y="5071883"/>
              <a:ext cx="576000" cy="1141325"/>
              <a:chOff x="6676818" y="1036963"/>
              <a:chExt cx="726734" cy="1440000"/>
            </a:xfrm>
          </p:grpSpPr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73328228-8D3B-47B4-B5E6-4E3279A000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3472" y="1036963"/>
                <a:ext cx="720080" cy="72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A4B4D88-1DC6-4287-B6F5-3178367307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76818" y="1756963"/>
                <a:ext cx="720080" cy="72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99D51CE0-81D9-41DD-816B-90F59F7EE5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78893" y="1760752"/>
                <a:ext cx="684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31ADD08C-26A6-4B50-8220-6A7B98699C06}"/>
              </a:ext>
            </a:extLst>
          </p:cNvPr>
          <p:cNvGrpSpPr/>
          <p:nvPr/>
        </p:nvGrpSpPr>
        <p:grpSpPr>
          <a:xfrm rot="1858208">
            <a:off x="6428496" y="4407005"/>
            <a:ext cx="3188962" cy="1479838"/>
            <a:chOff x="5935308" y="4891934"/>
            <a:chExt cx="3188962" cy="1479838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B6EB9DDF-8247-4B52-B1FC-0AA4C25F8FB8}"/>
                </a:ext>
              </a:extLst>
            </p:cNvPr>
            <p:cNvGrpSpPr/>
            <p:nvPr/>
          </p:nvGrpSpPr>
          <p:grpSpPr>
            <a:xfrm>
              <a:off x="6604270" y="4891934"/>
              <a:ext cx="2520000" cy="1479838"/>
              <a:chOff x="6604270" y="4891934"/>
              <a:chExt cx="2520000" cy="1479838"/>
            </a:xfrm>
          </p:grpSpPr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F45E73A7-B76F-4402-811D-F81321D82F0B}"/>
                  </a:ext>
                </a:extLst>
              </p:cNvPr>
              <p:cNvSpPr txBox="1"/>
              <p:nvPr/>
            </p:nvSpPr>
            <p:spPr>
              <a:xfrm>
                <a:off x="6604270" y="4891934"/>
                <a:ext cx="252000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MA" sz="2000" b="1" dirty="0">
                    <a:latin typeface="Cambria" pitchFamily="18" charset="0"/>
                  </a:rPr>
                  <a:t>المراقبة المستمرة</a:t>
                </a:r>
              </a:p>
            </p:txBody>
          </p:sp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818AD29B-6B0E-4E5C-AB62-0C8F06327C29}"/>
                  </a:ext>
                </a:extLst>
              </p:cNvPr>
              <p:cNvSpPr txBox="1"/>
              <p:nvPr/>
            </p:nvSpPr>
            <p:spPr>
              <a:xfrm>
                <a:off x="6604270" y="5431798"/>
                <a:ext cx="252000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MA" sz="2000" b="1" dirty="0">
                    <a:latin typeface="Cambria" pitchFamily="18" charset="0"/>
                  </a:rPr>
                  <a:t>الامتحان المحلي الموحد</a:t>
                </a:r>
              </a:p>
            </p:txBody>
          </p:sp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D3ECC253-824C-4258-A85B-E62009CB8CC9}"/>
                  </a:ext>
                </a:extLst>
              </p:cNvPr>
              <p:cNvSpPr txBox="1"/>
              <p:nvPr/>
            </p:nvSpPr>
            <p:spPr>
              <a:xfrm>
                <a:off x="6604270" y="5971662"/>
                <a:ext cx="252000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ar-MA" sz="2000" b="1" dirty="0">
                    <a:latin typeface="Cambria" pitchFamily="18" charset="0"/>
                  </a:rPr>
                  <a:t>الامتحان الجهوي الموحد</a:t>
                </a:r>
              </a:p>
            </p:txBody>
          </p:sp>
        </p:grpSp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6EAC8CEB-26BE-43FD-9721-94A12A6D5757}"/>
                </a:ext>
              </a:extLst>
            </p:cNvPr>
            <p:cNvGrpSpPr>
              <a:grpSpLocks noChangeAspect="1"/>
            </p:cNvGrpSpPr>
            <p:nvPr/>
          </p:nvGrpSpPr>
          <p:grpSpPr>
            <a:xfrm flipH="1">
              <a:off x="5935308" y="5061191"/>
              <a:ext cx="576000" cy="1141325"/>
              <a:chOff x="6676818" y="1036963"/>
              <a:chExt cx="726734" cy="1440000"/>
            </a:xfrm>
          </p:grpSpPr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68846A78-33FE-49A8-8FFE-E83DEF212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3472" y="1036963"/>
                <a:ext cx="720080" cy="72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91A9F937-29CE-4A84-B6F8-583E4A8A390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76818" y="1756963"/>
                <a:ext cx="720080" cy="72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C91D6BCF-46A1-4C11-AB8C-5EDED19ED6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78893" y="1760752"/>
                <a:ext cx="684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6608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ar-MA" sz="5400" dirty="0"/>
              <a:t>النصوص المنظمة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2304117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ar-MA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FFFF99"/>
                  </a:glow>
                </a:effectLst>
                <a:latin typeface="Cambria" pitchFamily="18" charset="0"/>
                <a:sym typeface="Symbol"/>
              </a:rPr>
              <a:t>النصوص المنظمة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FFFF99"/>
                </a:glow>
              </a:effectLst>
              <a:latin typeface="Cambria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62841" y="982318"/>
            <a:ext cx="8618318" cy="355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lvl="1" indent="-274638" algn="just" rtl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0000FF"/>
              </a:buClr>
              <a:buFont typeface="Arial" pitchFamily="34" charset="0"/>
              <a:buChar char="•"/>
              <a:tabLst>
                <a:tab pos="358775" algn="l"/>
              </a:tabLst>
              <a:defRPr/>
            </a:pPr>
            <a:r>
              <a:rPr lang="ar-MA" sz="2800" b="1" dirty="0">
                <a:latin typeface="Cambria" pitchFamily="18" charset="0"/>
              </a:rPr>
              <a:t>القرارات الوزارية المنظمة لامتحانات نيل شهادة الدروس الابتدائية ونيل شهادة السلك الإعدادي ونيل شهادة البكالوريا؛ </a:t>
            </a:r>
          </a:p>
          <a:p>
            <a:pPr marL="274638" lvl="1" indent="-274638" algn="just" rtl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0000FF"/>
              </a:buClr>
              <a:buFont typeface="Arial" pitchFamily="34" charset="0"/>
              <a:buChar char="•"/>
              <a:tabLst>
                <a:tab pos="358775" algn="l"/>
              </a:tabLst>
              <a:defRPr/>
            </a:pPr>
            <a:r>
              <a:rPr lang="ar-MA" sz="2800" b="1" dirty="0"/>
              <a:t>المقررات الوزارية بشأن دفاتر مساطر تنظيم هذه الامتحانات؛</a:t>
            </a:r>
          </a:p>
          <a:p>
            <a:pPr marL="274638" lvl="1" indent="-274638" algn="just" rtl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0000FF"/>
              </a:buClr>
              <a:buFont typeface="Arial" pitchFamily="34" charset="0"/>
              <a:buChar char="•"/>
              <a:tabLst>
                <a:tab pos="358775" algn="l"/>
              </a:tabLst>
              <a:defRPr/>
            </a:pPr>
            <a:r>
              <a:rPr lang="ar-MA" sz="2800" b="1" dirty="0"/>
              <a:t>مذكرات وزارية في شأن تكييف اختبارات الامتحانات </a:t>
            </a:r>
            <a:r>
              <a:rPr lang="ar-MA" sz="2800" b="1" dirty="0" err="1"/>
              <a:t>الإشهادية</a:t>
            </a:r>
            <a:r>
              <a:rPr lang="ar-MA" sz="2800" b="1" dirty="0"/>
              <a:t> لنهاية الأسلاك التعليمية الثلاثة.</a:t>
            </a:r>
          </a:p>
        </p:txBody>
      </p:sp>
    </p:spTree>
    <p:extLst>
      <p:ext uri="{BB962C8B-B14F-4D97-AF65-F5344CB8AC3E}">
        <p14:creationId xmlns:p14="http://schemas.microsoft.com/office/powerpoint/2010/main" val="311423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ar-MA" sz="5400" dirty="0"/>
              <a:t>مجالات تكييف الامتحانات </a:t>
            </a:r>
            <a:r>
              <a:rPr lang="ar-MA" sz="5400" dirty="0" err="1"/>
              <a:t>الإشهادية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10349267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400" dirty="0" smtClean="0">
            <a:latin typeface="Cambr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19830</TotalTime>
  <Words>722</Words>
  <Application>Microsoft Office PowerPoint</Application>
  <PresentationFormat>Affichage à l'écran (4:3)</PresentationFormat>
  <Paragraphs>116</Paragraphs>
  <Slides>19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7" baseType="lpstr">
      <vt:lpstr>Adobe Arabic</vt:lpstr>
      <vt:lpstr>AL-Mohanad Bold</vt:lpstr>
      <vt:lpstr>Arial</vt:lpstr>
      <vt:lpstr>Calibri</vt:lpstr>
      <vt:lpstr>Cambria</vt:lpstr>
      <vt:lpstr>Symbol</vt:lpstr>
      <vt:lpstr>Wingdings 3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user</dc:creator>
  <cp:lastModifiedBy>HP Inc.</cp:lastModifiedBy>
  <cp:revision>1502</cp:revision>
  <cp:lastPrinted>2018-02-04T18:05:46Z</cp:lastPrinted>
  <dcterms:created xsi:type="dcterms:W3CDTF">2014-10-28T12:32:04Z</dcterms:created>
  <dcterms:modified xsi:type="dcterms:W3CDTF">2019-01-07T12:40:03Z</dcterms:modified>
</cp:coreProperties>
</file>